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2" r:id="rId4"/>
    <p:sldMasterId id="2147483664" r:id="rId5"/>
    <p:sldMasterId id="2147483686" r:id="rId6"/>
    <p:sldMasterId id="2147483660" r:id="rId7"/>
    <p:sldMasterId id="2147483666" r:id="rId8"/>
    <p:sldMasterId id="2147483668" r:id="rId9"/>
    <p:sldMasterId id="2147483670" r:id="rId10"/>
    <p:sldMasterId id="2147483695" r:id="rId11"/>
    <p:sldMasterId id="2147483707" r:id="rId12"/>
    <p:sldMasterId id="2147483711" r:id="rId13"/>
    <p:sldMasterId id="2147483717" r:id="rId14"/>
  </p:sldMasterIdLst>
  <p:notesMasterIdLst>
    <p:notesMasterId r:id="rId26"/>
  </p:notesMasterIdLst>
  <p:handoutMasterIdLst>
    <p:handoutMasterId r:id="rId27"/>
  </p:handoutMasterIdLst>
  <p:sldIdLst>
    <p:sldId id="257" r:id="rId15"/>
    <p:sldId id="356" r:id="rId16"/>
    <p:sldId id="358" r:id="rId17"/>
    <p:sldId id="357" r:id="rId18"/>
    <p:sldId id="359" r:id="rId19"/>
    <p:sldId id="360" r:id="rId20"/>
    <p:sldId id="294" r:id="rId21"/>
    <p:sldId id="353" r:id="rId22"/>
    <p:sldId id="350" r:id="rId23"/>
    <p:sldId id="362" r:id="rId24"/>
    <p:sldId id="3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bie Parkinson" initials="DP" lastIdx="1" clrIdx="0">
    <p:extLst>
      <p:ext uri="{19B8F6BF-5375-455C-9EA6-DF929625EA0E}">
        <p15:presenceInfo xmlns:p15="http://schemas.microsoft.com/office/powerpoint/2012/main" userId="S::Debbie.Parkinson@innovationagencynwc.nhs.uk::5760e939-86b2-4f6d-a93a-9c675a9480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6D8"/>
    <a:srgbClr val="00C5B4"/>
    <a:srgbClr val="FFFFFF"/>
    <a:srgbClr val="000000"/>
    <a:srgbClr val="5A6770"/>
    <a:srgbClr val="034A90"/>
    <a:srgbClr val="0972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snapToGrid="0">
      <p:cViewPr varScale="1">
        <p:scale>
          <a:sx n="62" d="100"/>
          <a:sy n="62" d="100"/>
        </p:scale>
        <p:origin x="944"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408E9B-5DE0-446A-97ED-BBBE872EB1A3}" type="datetimeFigureOut">
              <a:rPr lang="en-GB" smtClean="0"/>
              <a:t>17/03/2022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6A1AF4-89CC-4170-91CC-E6E012A176A4}" type="slidenum">
              <a:rPr lang="en-GB" smtClean="0"/>
              <a:t>‹#›</a:t>
            </a:fld>
            <a:endParaRPr lang="en-GB"/>
          </a:p>
        </p:txBody>
      </p:sp>
    </p:spTree>
    <p:extLst>
      <p:ext uri="{BB962C8B-B14F-4D97-AF65-F5344CB8AC3E}">
        <p14:creationId xmlns:p14="http://schemas.microsoft.com/office/powerpoint/2010/main" val="210791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40E4F-8C00-4E0E-8E90-CA84EB4155B4}" type="datetimeFigureOut">
              <a:rPr lang="en-GB" smtClean="0"/>
              <a:t>17/03/2022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DE1E0-38C4-4042-828C-9D86DE98D6BC}" type="slidenum">
              <a:rPr lang="en-GB" smtClean="0"/>
              <a:t>‹#›</a:t>
            </a:fld>
            <a:endParaRPr lang="en-GB"/>
          </a:p>
        </p:txBody>
      </p:sp>
    </p:spTree>
    <p:extLst>
      <p:ext uri="{BB962C8B-B14F-4D97-AF65-F5344CB8AC3E}">
        <p14:creationId xmlns:p14="http://schemas.microsoft.com/office/powerpoint/2010/main" val="59355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1EF971-94F0-46DA-B251-8C1C51BCB59D}" type="slidenum">
              <a:rPr lang="en-GB" smtClean="0"/>
              <a:t>9</a:t>
            </a:fld>
            <a:endParaRPr lang="en-GB"/>
          </a:p>
        </p:txBody>
      </p:sp>
    </p:spTree>
    <p:extLst>
      <p:ext uri="{BB962C8B-B14F-4D97-AF65-F5344CB8AC3E}">
        <p14:creationId xmlns:p14="http://schemas.microsoft.com/office/powerpoint/2010/main" val="218590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4.jpe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0.xml"/><Relationship Id="rId4" Type="http://schemas.openxmlformats.org/officeDocument/2006/relationships/image" Target="../media/image14.jpe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Master" Target="../slideMasters/slideMaster10.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0.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eg"/></Relationships>
</file>

<file path=ppt/slideLayouts/_rels/slideLayout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1.xml"/><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Master" Target="../slideMasters/slideMaster11.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Master" Target="../slideMasters/slideMaster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5"/>
          <p:cNvSpPr txBox="1">
            <a:spLocks/>
          </p:cNvSpPr>
          <p:nvPr userDrawn="1"/>
        </p:nvSpPr>
        <p:spPr>
          <a:xfrm>
            <a:off x="828675" y="1790700"/>
            <a:ext cx="7277100" cy="1438275"/>
          </a:xfrm>
          <a:prstGeom prst="rect">
            <a:avLst/>
          </a:prstGeom>
        </p:spPr>
        <p:txBody>
          <a:bodyPr anchor="b"/>
          <a:lstStyle>
            <a:lvl1pPr marL="0" indent="0" algn="l" defTabSz="914400" rtl="0" eaLnBrk="1" latinLnBrk="0" hangingPunct="1">
              <a:lnSpc>
                <a:spcPct val="90000"/>
              </a:lnSpc>
              <a:spcBef>
                <a:spcPts val="1000"/>
              </a:spcBef>
              <a:buFont typeface="Arial"/>
              <a:buNone/>
              <a:defRPr sz="28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11" name="Text Placeholder 10"/>
          <p:cNvSpPr>
            <a:spLocks noGrp="1"/>
          </p:cNvSpPr>
          <p:nvPr>
            <p:ph type="body" sz="quarter" idx="10" hasCustomPrompt="1"/>
          </p:nvPr>
        </p:nvSpPr>
        <p:spPr>
          <a:xfrm>
            <a:off x="828675" y="1743075"/>
            <a:ext cx="8369300" cy="1460500"/>
          </a:xfrm>
          <a:prstGeom prst="rect">
            <a:avLst/>
          </a:prstGeom>
        </p:spPr>
        <p:txBody>
          <a:bodyPr anchor="b"/>
          <a:lstStyle>
            <a:lvl1pPr marL="0" indent="0">
              <a:buNone/>
              <a:defRPr sz="3200" b="0" spc="70" baseline="0">
                <a:ln w="19050">
                  <a:solidFill>
                    <a:schemeClr val="bg1"/>
                  </a:solidFill>
                </a:ln>
                <a:solidFill>
                  <a:schemeClr val="bg1"/>
                </a:solidFill>
                <a:latin typeface="Arial" panose="020B0604020202020204" pitchFamily="34" charset="0"/>
                <a:cs typeface="Arial" panose="020B0604020202020204" pitchFamily="34" charset="0"/>
              </a:defRPr>
            </a:lvl1pPr>
          </a:lstStyle>
          <a:p>
            <a:r>
              <a:rPr lang="en-US"/>
              <a:t>Insert your presentation title on these rows here</a:t>
            </a:r>
          </a:p>
        </p:txBody>
      </p:sp>
      <p:sp>
        <p:nvSpPr>
          <p:cNvPr id="12" name="Text Placeholder 10"/>
          <p:cNvSpPr>
            <a:spLocks noGrp="1"/>
          </p:cNvSpPr>
          <p:nvPr>
            <p:ph type="body" sz="quarter" idx="11" hasCustomPrompt="1"/>
          </p:nvPr>
        </p:nvSpPr>
        <p:spPr>
          <a:xfrm>
            <a:off x="828675" y="3251200"/>
            <a:ext cx="8369300" cy="1016000"/>
          </a:xfrm>
          <a:prstGeom prst="rect">
            <a:avLst/>
          </a:prstGeom>
        </p:spPr>
        <p:txBody>
          <a:bodyPr anchor="t"/>
          <a:lstStyle>
            <a:lvl1pPr marL="0" indent="0">
              <a:buNone/>
              <a:defRPr sz="2800" b="0" baseline="0">
                <a:solidFill>
                  <a:schemeClr val="bg1"/>
                </a:solidFill>
                <a:latin typeface="Arial" panose="020B0604020202020204" pitchFamily="34" charset="0"/>
                <a:cs typeface="Arial" panose="020B0604020202020204" pitchFamily="34" charset="0"/>
              </a:defRPr>
            </a:lvl1pPr>
          </a:lstStyle>
          <a:p>
            <a:r>
              <a:rPr lang="en-US"/>
              <a:t>Subtitle and/or name</a:t>
            </a:r>
          </a:p>
        </p:txBody>
      </p:sp>
      <p:sp>
        <p:nvSpPr>
          <p:cNvPr id="5" name="Text Placeholder 10"/>
          <p:cNvSpPr>
            <a:spLocks noGrp="1"/>
          </p:cNvSpPr>
          <p:nvPr>
            <p:ph type="body" sz="quarter" idx="12" hasCustomPrompt="1"/>
          </p:nvPr>
        </p:nvSpPr>
        <p:spPr>
          <a:xfrm>
            <a:off x="1466850" y="4419600"/>
            <a:ext cx="7731126" cy="571500"/>
          </a:xfrm>
          <a:prstGeom prst="rect">
            <a:avLst/>
          </a:prstGeom>
        </p:spPr>
        <p:txBody>
          <a:bodyPr anchor="t"/>
          <a:lstStyle>
            <a:lvl1pPr marL="0" indent="0">
              <a:buNone/>
              <a:defRPr sz="2400" b="1" baseline="0">
                <a:solidFill>
                  <a:schemeClr val="bg1"/>
                </a:solidFill>
                <a:latin typeface="Arial" panose="020B0604020202020204" pitchFamily="34" charset="0"/>
                <a:cs typeface="Arial" panose="020B0604020202020204" pitchFamily="34" charset="0"/>
              </a:defRPr>
            </a:lvl1pPr>
          </a:lstStyle>
          <a:p>
            <a:r>
              <a:rPr lang="en-US"/>
              <a:t>@</a:t>
            </a:r>
            <a:r>
              <a:rPr lang="en-US" err="1"/>
              <a:t>twitterhandle</a:t>
            </a:r>
            <a:endParaRPr lang="en-US"/>
          </a:p>
        </p:txBody>
      </p:sp>
    </p:spTree>
    <p:extLst>
      <p:ext uri="{BB962C8B-B14F-4D97-AF65-F5344CB8AC3E}">
        <p14:creationId xmlns:p14="http://schemas.microsoft.com/office/powerpoint/2010/main" val="421998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asic 2">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Basic slide 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400" b="0" baseline="0">
                <a:solidFill>
                  <a:schemeClr val="tx1"/>
                </a:solidFill>
                <a:latin typeface="Arial" panose="020B0604020202020204" pitchFamily="34" charset="0"/>
                <a:cs typeface="Arial" panose="020B0604020202020204" pitchFamily="34" charset="0"/>
              </a:defRPr>
            </a:lvl1pPr>
          </a:lstStyle>
          <a:p>
            <a:r>
              <a:rPr lang="en-US"/>
              <a:t>Subtitle (sentence case)</a:t>
            </a:r>
          </a:p>
        </p:txBody>
      </p:sp>
      <p:pic>
        <p:nvPicPr>
          <p:cNvPr id="8" name="Picture 7"/>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9" name="Picture 8"/>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0" name="Picture 2" descr="Image result for nhs logo"/>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pic>
        <p:nvPicPr>
          <p:cNvPr id="15" name="Picture 14"/>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
        <p:nvSpPr>
          <p:cNvPr id="11"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8"/>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9"/>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13"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9266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asic 2">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spTree>
    <p:extLst>
      <p:ext uri="{BB962C8B-B14F-4D97-AF65-F5344CB8AC3E}">
        <p14:creationId xmlns:p14="http://schemas.microsoft.com/office/powerpoint/2010/main" val="2013705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asic 2">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sp>
        <p:nvSpPr>
          <p:cNvPr id="11" name="Picture Placeholder 7"/>
          <p:cNvSpPr>
            <a:spLocks noGrp="1"/>
          </p:cNvSpPr>
          <p:nvPr>
            <p:ph type="pic" sz="quarter" idx="15"/>
          </p:nvPr>
        </p:nvSpPr>
        <p:spPr>
          <a:xfrm>
            <a:off x="7683500" y="1529698"/>
            <a:ext cx="3983038" cy="4203445"/>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stStyle>
          <a:p>
            <a:endParaRPr lang="en-GB"/>
          </a:p>
        </p:txBody>
      </p:sp>
      <p:sp>
        <p:nvSpPr>
          <p:cNvPr id="13" name="Text Placeholder 4"/>
          <p:cNvSpPr>
            <a:spLocks noGrp="1"/>
          </p:cNvSpPr>
          <p:nvPr>
            <p:ph type="body" sz="quarter" idx="13"/>
          </p:nvPr>
        </p:nvSpPr>
        <p:spPr>
          <a:xfrm>
            <a:off x="1082675" y="1529698"/>
            <a:ext cx="6461125" cy="4203446"/>
          </a:xfrm>
          <a:prstGeom prst="rect">
            <a:avLst/>
          </a:prstGeom>
        </p:spPr>
        <p:txBody>
          <a:bodyPr/>
          <a:lstStyle>
            <a:lvl1pPr marL="444500" indent="-444500">
              <a:spcBef>
                <a:spcPts val="0"/>
              </a:spcBef>
              <a:spcAft>
                <a:spcPts val="1200"/>
              </a:spcAft>
              <a:buFontTx/>
              <a:buBlip>
                <a:blip r:embed="rId2"/>
              </a:buBlip>
              <a:defRPr sz="2000">
                <a:solidFill>
                  <a:schemeClr val="tx1">
                    <a:lumMod val="65000"/>
                    <a:lumOff val="35000"/>
                  </a:schemeClr>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3"/>
              </a:buBlip>
              <a:defRPr sz="2000">
                <a:solidFill>
                  <a:schemeClr val="tx1">
                    <a:lumMod val="65000"/>
                    <a:lumOff val="35000"/>
                  </a:schemeClr>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000">
                <a:solidFill>
                  <a:schemeClr val="tx1">
                    <a:lumMod val="65000"/>
                    <a:lumOff val="35000"/>
                  </a:schemeClr>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000">
                <a:solidFill>
                  <a:schemeClr val="tx1">
                    <a:lumMod val="65000"/>
                    <a:lumOff val="35000"/>
                  </a:schemeClr>
                </a:solidFill>
                <a:latin typeface="Arial" panose="020B0604020202020204" pitchFamily="34" charset="0"/>
                <a:cs typeface="Arial" panose="020B0604020202020204" pitchFamily="34" charset="0"/>
              </a:defRPr>
            </a:lvl4pPr>
            <a:lvl5pPr marL="900113" indent="-450850">
              <a:defRPr sz="20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pic>
        <p:nvPicPr>
          <p:cNvPr id="8" name="Picture 7"/>
          <p:cNvPicPr>
            <a:picLocks noChangeAspect="1"/>
          </p:cNvPicPr>
          <p:nvPr userDrawn="1"/>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9" name="Picture 8"/>
          <p:cNvPicPr>
            <a:picLocks noChangeAspect="1"/>
          </p:cNvPicPr>
          <p:nvPr userDrawn="1"/>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0" name="Picture 2" descr="Image result for nhs logo"/>
          <p:cNvPicPr>
            <a:picLocks noChangeAspect="1" noChangeArrowheads="1"/>
          </p:cNvPicPr>
          <p:nvPr userDrawn="1"/>
        </p:nvPicPr>
        <p:blipFill>
          <a:blip r:embed="rId6"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BEBA8EAE-BF5A-486C-A8C5-ECC9F3942E4B}">
                <a14:imgProps xmlns:a14="http://schemas.microsoft.com/office/drawing/2010/main">
                  <a14:imgLayer r:embed="rId8">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Tree>
    <p:extLst>
      <p:ext uri="{BB962C8B-B14F-4D97-AF65-F5344CB8AC3E}">
        <p14:creationId xmlns:p14="http://schemas.microsoft.com/office/powerpoint/2010/main" val="1837315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3">
    <p:spTree>
      <p:nvGrpSpPr>
        <p:cNvPr id="1" name=""/>
        <p:cNvGrpSpPr/>
        <p:nvPr/>
      </p:nvGrpSpPr>
      <p:grpSpPr>
        <a:xfrm>
          <a:off x="0" y="0"/>
          <a:ext cx="0" cy="0"/>
          <a:chOff x="0" y="0"/>
          <a:chExt cx="0" cy="0"/>
        </a:xfrm>
      </p:grpSpPr>
      <p:sp>
        <p:nvSpPr>
          <p:cNvPr id="6" name="TextBox 5"/>
          <p:cNvSpPr txBox="1"/>
          <p:nvPr userDrawn="1"/>
        </p:nvSpPr>
        <p:spPr>
          <a:xfrm>
            <a:off x="7543800" y="1529699"/>
            <a:ext cx="4292601" cy="420344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wrap="none" rtlCol="0" anchor="ctr">
            <a:noAutofit/>
          </a:bodyPr>
          <a:lstStyle/>
          <a:p>
            <a:pPr algn="ctr"/>
            <a:r>
              <a:rPr lang="en-GB" b="1">
                <a:solidFill>
                  <a:schemeClr val="bg1"/>
                </a:solidFill>
              </a:rPr>
              <a:t>INSERT</a:t>
            </a:r>
            <a:r>
              <a:rPr lang="en-GB" b="1" baseline="0">
                <a:solidFill>
                  <a:schemeClr val="bg1"/>
                </a:solidFill>
              </a:rPr>
              <a:t> IMAGE</a:t>
            </a:r>
          </a:p>
          <a:p>
            <a:pPr algn="ctr"/>
            <a:r>
              <a:rPr lang="en-GB" b="1">
                <a:solidFill>
                  <a:schemeClr val="bg1"/>
                </a:solidFill>
              </a:rPr>
              <a:t>and ‘Send to Back’</a:t>
            </a:r>
          </a:p>
        </p:txBody>
      </p:sp>
      <p:sp>
        <p:nvSpPr>
          <p:cNvPr id="7"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8"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sp>
        <p:nvSpPr>
          <p:cNvPr id="13" name="Text Placeholder 4"/>
          <p:cNvSpPr>
            <a:spLocks noGrp="1"/>
          </p:cNvSpPr>
          <p:nvPr>
            <p:ph type="body" sz="quarter" idx="13"/>
          </p:nvPr>
        </p:nvSpPr>
        <p:spPr>
          <a:xfrm>
            <a:off x="1082675" y="1529698"/>
            <a:ext cx="6461125" cy="4203446"/>
          </a:xfrm>
          <a:prstGeom prst="rect">
            <a:avLst/>
          </a:prstGeom>
        </p:spPr>
        <p:txBody>
          <a:bodyPr/>
          <a:lstStyle>
            <a:lvl1pPr marL="444500" indent="-444500">
              <a:spcBef>
                <a:spcPts val="0"/>
              </a:spcBef>
              <a:spcAft>
                <a:spcPts val="1200"/>
              </a:spcAft>
              <a:buFontTx/>
              <a:buBlip>
                <a:blip r:embed="rId2"/>
              </a:buBlip>
              <a:defRPr sz="2000">
                <a:solidFill>
                  <a:schemeClr val="tx1">
                    <a:lumMod val="65000"/>
                    <a:lumOff val="35000"/>
                  </a:schemeClr>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3"/>
              </a:buBlip>
              <a:defRPr sz="2000">
                <a:solidFill>
                  <a:schemeClr val="tx1">
                    <a:lumMod val="65000"/>
                    <a:lumOff val="35000"/>
                  </a:schemeClr>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000">
                <a:solidFill>
                  <a:schemeClr val="tx1">
                    <a:lumMod val="65000"/>
                    <a:lumOff val="35000"/>
                  </a:schemeClr>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000">
                <a:solidFill>
                  <a:schemeClr val="tx1">
                    <a:lumMod val="65000"/>
                    <a:lumOff val="35000"/>
                  </a:schemeClr>
                </a:solidFill>
                <a:latin typeface="Arial" panose="020B0604020202020204" pitchFamily="34" charset="0"/>
                <a:cs typeface="Arial" panose="020B0604020202020204" pitchFamily="34" charset="0"/>
              </a:defRPr>
            </a:lvl4pPr>
            <a:lvl5pPr marL="900113" indent="-450850">
              <a:defRPr sz="20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pic>
        <p:nvPicPr>
          <p:cNvPr id="9" name="Picture 8"/>
          <p:cNvPicPr>
            <a:picLocks noChangeAspect="1"/>
          </p:cNvPicPr>
          <p:nvPr userDrawn="1"/>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10" name="Picture 9"/>
          <p:cNvPicPr>
            <a:picLocks noChangeAspect="1"/>
          </p:cNvPicPr>
          <p:nvPr userDrawn="1"/>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1" name="Picture 2" descr="Image result for nhs logo"/>
          <p:cNvPicPr>
            <a:picLocks noChangeAspect="1" noChangeArrowheads="1"/>
          </p:cNvPicPr>
          <p:nvPr userDrawn="1"/>
        </p:nvPicPr>
        <p:blipFill>
          <a:blip r:embed="rId6"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BEBA8EAE-BF5A-486C-A8C5-ECC9F3942E4B}">
                <a14:imgProps xmlns:a14="http://schemas.microsoft.com/office/drawing/2010/main">
                  <a14:imgLayer r:embed="rId8">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Tree>
    <p:extLst>
      <p:ext uri="{BB962C8B-B14F-4D97-AF65-F5344CB8AC3E}">
        <p14:creationId xmlns:p14="http://schemas.microsoft.com/office/powerpoint/2010/main" val="1874688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umbered">
    <p:spTree>
      <p:nvGrpSpPr>
        <p:cNvPr id="1" name=""/>
        <p:cNvGrpSpPr/>
        <p:nvPr/>
      </p:nvGrpSpPr>
      <p:grpSpPr>
        <a:xfrm>
          <a:off x="0" y="0"/>
          <a:ext cx="0" cy="0"/>
          <a:chOff x="0" y="0"/>
          <a:chExt cx="0" cy="0"/>
        </a:xfrm>
      </p:grpSpPr>
      <p:sp>
        <p:nvSpPr>
          <p:cNvPr id="6" name="Picture Placeholder 7"/>
          <p:cNvSpPr>
            <a:spLocks noGrp="1"/>
          </p:cNvSpPr>
          <p:nvPr>
            <p:ph type="pic" sz="quarter" idx="15"/>
          </p:nvPr>
        </p:nvSpPr>
        <p:spPr>
          <a:xfrm>
            <a:off x="7683500" y="1512606"/>
            <a:ext cx="3983038" cy="4249565"/>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stStyle>
          <a:p>
            <a:endParaRPr lang="en-GB"/>
          </a:p>
        </p:txBody>
      </p:sp>
      <p:sp>
        <p:nvSpPr>
          <p:cNvPr id="7" name="Text Placeholder 4"/>
          <p:cNvSpPr>
            <a:spLocks noGrp="1"/>
          </p:cNvSpPr>
          <p:nvPr>
            <p:ph type="body" sz="quarter" idx="13"/>
          </p:nvPr>
        </p:nvSpPr>
        <p:spPr>
          <a:xfrm>
            <a:off x="1082675" y="1512606"/>
            <a:ext cx="6461125" cy="4249565"/>
          </a:xfrm>
          <a:prstGeom prst="rect">
            <a:avLst/>
          </a:prstGeom>
        </p:spPr>
        <p:txBody>
          <a:bodyPr/>
          <a:lstStyle>
            <a:lvl1pPr marL="457200" indent="-457200">
              <a:spcBef>
                <a:spcPts val="0"/>
              </a:spcBef>
              <a:spcAft>
                <a:spcPts val="1200"/>
              </a:spcAft>
              <a:buClr>
                <a:schemeClr val="accent5"/>
              </a:buClr>
              <a:buFont typeface="+mj-lt"/>
              <a:buAutoNum type="arabicPeriod"/>
              <a:defRPr sz="2000" b="0">
                <a:solidFill>
                  <a:schemeClr val="tx1">
                    <a:lumMod val="65000"/>
                    <a:lumOff val="35000"/>
                  </a:schemeClr>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000" b="0">
                <a:solidFill>
                  <a:schemeClr val="tx1">
                    <a:lumMod val="65000"/>
                    <a:lumOff val="35000"/>
                  </a:schemeClr>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000" b="0">
                <a:solidFill>
                  <a:schemeClr val="tx1">
                    <a:lumMod val="65000"/>
                    <a:lumOff val="35000"/>
                  </a:schemeClr>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000" b="0">
                <a:solidFill>
                  <a:schemeClr val="tx1">
                    <a:lumMod val="65000"/>
                    <a:lumOff val="35000"/>
                  </a:schemeClr>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13"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pic>
        <p:nvPicPr>
          <p:cNvPr id="8" name="Picture 7"/>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9" name="Picture 8"/>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0" name="Picture 2" descr="Image result for nhs logo"/>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Tree>
    <p:extLst>
      <p:ext uri="{BB962C8B-B14F-4D97-AF65-F5344CB8AC3E}">
        <p14:creationId xmlns:p14="http://schemas.microsoft.com/office/powerpoint/2010/main" val="368975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asic 2">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spTree>
    <p:extLst>
      <p:ext uri="{BB962C8B-B14F-4D97-AF65-F5344CB8AC3E}">
        <p14:creationId xmlns:p14="http://schemas.microsoft.com/office/powerpoint/2010/main" val="2510450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asic 2">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sp>
        <p:nvSpPr>
          <p:cNvPr id="11" name="Picture Placeholder 7"/>
          <p:cNvSpPr>
            <a:spLocks noGrp="1"/>
          </p:cNvSpPr>
          <p:nvPr>
            <p:ph type="pic" sz="quarter" idx="15"/>
          </p:nvPr>
        </p:nvSpPr>
        <p:spPr>
          <a:xfrm>
            <a:off x="7683500" y="1529698"/>
            <a:ext cx="3983038" cy="4203445"/>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stStyle>
          <a:p>
            <a:endParaRPr lang="en-GB"/>
          </a:p>
        </p:txBody>
      </p:sp>
      <p:sp>
        <p:nvSpPr>
          <p:cNvPr id="13" name="Text Placeholder 4"/>
          <p:cNvSpPr>
            <a:spLocks noGrp="1"/>
          </p:cNvSpPr>
          <p:nvPr>
            <p:ph type="body" sz="quarter" idx="13"/>
          </p:nvPr>
        </p:nvSpPr>
        <p:spPr>
          <a:xfrm>
            <a:off x="1082675" y="1529698"/>
            <a:ext cx="6461125" cy="4203446"/>
          </a:xfrm>
          <a:prstGeom prst="rect">
            <a:avLst/>
          </a:prstGeom>
        </p:spPr>
        <p:txBody>
          <a:bodyPr/>
          <a:lstStyle>
            <a:lvl1pPr marL="444500" indent="-444500">
              <a:spcBef>
                <a:spcPts val="0"/>
              </a:spcBef>
              <a:spcAft>
                <a:spcPts val="1200"/>
              </a:spcAft>
              <a:buFontTx/>
              <a:buBlip>
                <a:blip r:embed="rId2"/>
              </a:buBlip>
              <a:defRPr sz="2000">
                <a:solidFill>
                  <a:schemeClr val="tx1">
                    <a:lumMod val="65000"/>
                    <a:lumOff val="35000"/>
                  </a:schemeClr>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3"/>
              </a:buBlip>
              <a:defRPr sz="2000">
                <a:solidFill>
                  <a:schemeClr val="tx1">
                    <a:lumMod val="65000"/>
                    <a:lumOff val="35000"/>
                  </a:schemeClr>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000">
                <a:solidFill>
                  <a:schemeClr val="tx1">
                    <a:lumMod val="65000"/>
                    <a:lumOff val="35000"/>
                  </a:schemeClr>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000">
                <a:solidFill>
                  <a:schemeClr val="tx1">
                    <a:lumMod val="65000"/>
                    <a:lumOff val="35000"/>
                  </a:schemeClr>
                </a:solidFill>
                <a:latin typeface="Arial" panose="020B0604020202020204" pitchFamily="34" charset="0"/>
                <a:cs typeface="Arial" panose="020B0604020202020204" pitchFamily="34" charset="0"/>
              </a:defRPr>
            </a:lvl4pPr>
            <a:lvl5pPr marL="900113" indent="-450850">
              <a:defRPr sz="20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pic>
        <p:nvPicPr>
          <p:cNvPr id="8" name="Picture 7"/>
          <p:cNvPicPr>
            <a:picLocks noChangeAspect="1"/>
          </p:cNvPicPr>
          <p:nvPr userDrawn="1"/>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9" name="Picture 8"/>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0" name="Picture 2" descr="Image result for nhs logo"/>
          <p:cNvPicPr>
            <a:picLocks noChangeAspect="1" noChangeArrowheads="1"/>
          </p:cNvPicPr>
          <p:nvPr userDrawn="1"/>
        </p:nvPicPr>
        <p:blipFill>
          <a:blip r:embed="rId6"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BEBA8EAE-BF5A-486C-A8C5-ECC9F3942E4B}">
                <a14:imgProps xmlns:a14="http://schemas.microsoft.com/office/drawing/2010/main">
                  <a14:imgLayer r:embed="rId8">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Tree>
    <p:extLst>
      <p:ext uri="{BB962C8B-B14F-4D97-AF65-F5344CB8AC3E}">
        <p14:creationId xmlns:p14="http://schemas.microsoft.com/office/powerpoint/2010/main" val="3381790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Numbered">
    <p:spTree>
      <p:nvGrpSpPr>
        <p:cNvPr id="1" name=""/>
        <p:cNvGrpSpPr/>
        <p:nvPr/>
      </p:nvGrpSpPr>
      <p:grpSpPr>
        <a:xfrm>
          <a:off x="0" y="0"/>
          <a:ext cx="0" cy="0"/>
          <a:chOff x="0" y="0"/>
          <a:chExt cx="0" cy="0"/>
        </a:xfrm>
      </p:grpSpPr>
      <p:sp>
        <p:nvSpPr>
          <p:cNvPr id="6" name="Picture Placeholder 7"/>
          <p:cNvSpPr>
            <a:spLocks noGrp="1"/>
          </p:cNvSpPr>
          <p:nvPr>
            <p:ph type="pic" sz="quarter" idx="15"/>
          </p:nvPr>
        </p:nvSpPr>
        <p:spPr>
          <a:xfrm>
            <a:off x="7683500" y="1512606"/>
            <a:ext cx="3983038" cy="4249565"/>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stStyle>
          <a:p>
            <a:endParaRPr lang="en-GB"/>
          </a:p>
        </p:txBody>
      </p:sp>
      <p:sp>
        <p:nvSpPr>
          <p:cNvPr id="7" name="Text Placeholder 4"/>
          <p:cNvSpPr>
            <a:spLocks noGrp="1"/>
          </p:cNvSpPr>
          <p:nvPr>
            <p:ph type="body" sz="quarter" idx="13"/>
          </p:nvPr>
        </p:nvSpPr>
        <p:spPr>
          <a:xfrm>
            <a:off x="1082675" y="1512606"/>
            <a:ext cx="6461125" cy="4249565"/>
          </a:xfrm>
          <a:prstGeom prst="rect">
            <a:avLst/>
          </a:prstGeom>
        </p:spPr>
        <p:txBody>
          <a:bodyPr/>
          <a:lstStyle>
            <a:lvl1pPr marL="457200" indent="-457200">
              <a:spcBef>
                <a:spcPts val="0"/>
              </a:spcBef>
              <a:spcAft>
                <a:spcPts val="1200"/>
              </a:spcAft>
              <a:buClr>
                <a:schemeClr val="accent5"/>
              </a:buClr>
              <a:buFont typeface="+mj-lt"/>
              <a:buAutoNum type="arabicPeriod"/>
              <a:defRPr sz="2000" b="0">
                <a:solidFill>
                  <a:schemeClr val="tx1">
                    <a:lumMod val="65000"/>
                    <a:lumOff val="35000"/>
                  </a:schemeClr>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000" b="0">
                <a:solidFill>
                  <a:schemeClr val="tx1">
                    <a:lumMod val="65000"/>
                    <a:lumOff val="35000"/>
                  </a:schemeClr>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000" b="0">
                <a:solidFill>
                  <a:schemeClr val="tx1">
                    <a:lumMod val="65000"/>
                    <a:lumOff val="35000"/>
                  </a:schemeClr>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000" b="0">
                <a:solidFill>
                  <a:schemeClr val="tx1">
                    <a:lumMod val="65000"/>
                    <a:lumOff val="35000"/>
                  </a:schemeClr>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13"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pic>
        <p:nvPicPr>
          <p:cNvPr id="8" name="Picture 7"/>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9" name="Picture 8"/>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0" name="Picture 2" descr="Image result for nhs logo"/>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Tree>
    <p:extLst>
      <p:ext uri="{BB962C8B-B14F-4D97-AF65-F5344CB8AC3E}">
        <p14:creationId xmlns:p14="http://schemas.microsoft.com/office/powerpoint/2010/main" val="834154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asic 2">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spTree>
    <p:extLst>
      <p:ext uri="{BB962C8B-B14F-4D97-AF65-F5344CB8AC3E}">
        <p14:creationId xmlns:p14="http://schemas.microsoft.com/office/powerpoint/2010/main" val="2936293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asic 2">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sp>
        <p:nvSpPr>
          <p:cNvPr id="11" name="Picture Placeholder 7"/>
          <p:cNvSpPr>
            <a:spLocks noGrp="1"/>
          </p:cNvSpPr>
          <p:nvPr>
            <p:ph type="pic" sz="quarter" idx="15"/>
          </p:nvPr>
        </p:nvSpPr>
        <p:spPr>
          <a:xfrm>
            <a:off x="7683500" y="1529698"/>
            <a:ext cx="3983038" cy="4203445"/>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stStyle>
          <a:p>
            <a:endParaRPr lang="en-GB"/>
          </a:p>
        </p:txBody>
      </p:sp>
      <p:sp>
        <p:nvSpPr>
          <p:cNvPr id="13" name="Text Placeholder 4"/>
          <p:cNvSpPr>
            <a:spLocks noGrp="1"/>
          </p:cNvSpPr>
          <p:nvPr>
            <p:ph type="body" sz="quarter" idx="13"/>
          </p:nvPr>
        </p:nvSpPr>
        <p:spPr>
          <a:xfrm>
            <a:off x="1082675" y="1529698"/>
            <a:ext cx="6461125" cy="4203446"/>
          </a:xfrm>
          <a:prstGeom prst="rect">
            <a:avLst/>
          </a:prstGeom>
        </p:spPr>
        <p:txBody>
          <a:bodyPr/>
          <a:lstStyle>
            <a:lvl1pPr marL="444500" indent="-444500">
              <a:spcBef>
                <a:spcPts val="0"/>
              </a:spcBef>
              <a:spcAft>
                <a:spcPts val="1200"/>
              </a:spcAft>
              <a:buFontTx/>
              <a:buBlip>
                <a:blip r:embed="rId2"/>
              </a:buBlip>
              <a:defRPr sz="2000">
                <a:solidFill>
                  <a:schemeClr val="tx1">
                    <a:lumMod val="65000"/>
                    <a:lumOff val="35000"/>
                  </a:schemeClr>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3"/>
              </a:buBlip>
              <a:defRPr sz="2000">
                <a:solidFill>
                  <a:schemeClr val="tx1">
                    <a:lumMod val="65000"/>
                    <a:lumOff val="35000"/>
                  </a:schemeClr>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000">
                <a:solidFill>
                  <a:schemeClr val="tx1">
                    <a:lumMod val="65000"/>
                    <a:lumOff val="35000"/>
                  </a:schemeClr>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000">
                <a:solidFill>
                  <a:schemeClr val="tx1">
                    <a:lumMod val="65000"/>
                    <a:lumOff val="35000"/>
                  </a:schemeClr>
                </a:solidFill>
                <a:latin typeface="Arial" panose="020B0604020202020204" pitchFamily="34" charset="0"/>
                <a:cs typeface="Arial" panose="020B0604020202020204" pitchFamily="34" charset="0"/>
              </a:defRPr>
            </a:lvl4pPr>
            <a:lvl5pPr marL="900113" indent="-450850">
              <a:defRPr sz="20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pic>
        <p:nvPicPr>
          <p:cNvPr id="8" name="Picture 7"/>
          <p:cNvPicPr>
            <a:picLocks noChangeAspect="1"/>
          </p:cNvPicPr>
          <p:nvPr userDrawn="1"/>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9" name="Picture 8"/>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0" name="Picture 2" descr="Image result for nhs logo"/>
          <p:cNvPicPr>
            <a:picLocks noChangeAspect="1" noChangeArrowheads="1"/>
          </p:cNvPicPr>
          <p:nvPr userDrawn="1"/>
        </p:nvPicPr>
        <p:blipFill>
          <a:blip r:embed="rId6"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BEBA8EAE-BF5A-486C-A8C5-ECC9F3942E4B}">
                <a14:imgProps xmlns:a14="http://schemas.microsoft.com/office/drawing/2010/main">
                  <a14:imgLayer r:embed="rId8">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Tree>
    <p:extLst>
      <p:ext uri="{BB962C8B-B14F-4D97-AF65-F5344CB8AC3E}">
        <p14:creationId xmlns:p14="http://schemas.microsoft.com/office/powerpoint/2010/main" val="3471094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heading 1">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58799" y="3454400"/>
            <a:ext cx="8372475" cy="1511300"/>
          </a:xfrm>
          <a:prstGeom prst="rect">
            <a:avLst/>
          </a:prstGeom>
        </p:spPr>
        <p:txBody>
          <a:bodyPr anchor="b"/>
          <a:lstStyle>
            <a:lvl1pPr marL="0" indent="0">
              <a:buNone/>
              <a:defRPr lang="en-US" sz="2800" b="0" kern="1200" spc="70" baseline="0" dirty="0" smtClean="0">
                <a:ln w="19050">
                  <a:solidFill>
                    <a:schemeClr val="bg1"/>
                  </a:solidFill>
                </a:ln>
                <a:solidFill>
                  <a:schemeClr val="bg1"/>
                </a:solidFill>
                <a:latin typeface="Arial" panose="020B0604020202020204" pitchFamily="34" charset="0"/>
                <a:ea typeface="+mn-ea"/>
                <a:cs typeface="Arial" panose="020B0604020202020204" pitchFamily="34" charset="0"/>
              </a:defRPr>
            </a:lvl1pPr>
          </a:lstStyle>
          <a:p>
            <a:r>
              <a:rPr lang="en-US"/>
              <a:t>Insert presentation subheading</a:t>
            </a:r>
          </a:p>
        </p:txBody>
      </p:sp>
      <p:sp>
        <p:nvSpPr>
          <p:cNvPr id="8" name="Text Placeholder 10"/>
          <p:cNvSpPr>
            <a:spLocks noGrp="1"/>
          </p:cNvSpPr>
          <p:nvPr>
            <p:ph type="body" sz="quarter" idx="11" hasCustomPrompt="1"/>
          </p:nvPr>
        </p:nvSpPr>
        <p:spPr>
          <a:xfrm>
            <a:off x="561975" y="5006975"/>
            <a:ext cx="8369300" cy="1460500"/>
          </a:xfrm>
          <a:prstGeom prst="rect">
            <a:avLst/>
          </a:prstGeom>
        </p:spPr>
        <p:txBody>
          <a:bodyPr anchor="t"/>
          <a:lstStyle>
            <a:lvl1pPr marL="0" indent="0">
              <a:buNone/>
              <a:defRPr sz="2400" b="0" baseline="0">
                <a:solidFill>
                  <a:schemeClr val="bg1"/>
                </a:solidFill>
                <a:latin typeface="Arial" panose="020B0604020202020204" pitchFamily="34" charset="0"/>
                <a:cs typeface="Arial" panose="020B0604020202020204" pitchFamily="34" charset="0"/>
              </a:defRPr>
            </a:lvl1pPr>
          </a:lstStyle>
          <a:p>
            <a:r>
              <a:rPr lang="en-US"/>
              <a:t>Subheading detail</a:t>
            </a:r>
          </a:p>
        </p:txBody>
      </p:sp>
    </p:spTree>
    <p:extLst>
      <p:ext uri="{BB962C8B-B14F-4D97-AF65-F5344CB8AC3E}">
        <p14:creationId xmlns:p14="http://schemas.microsoft.com/office/powerpoint/2010/main" val="2153473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Numbered">
    <p:spTree>
      <p:nvGrpSpPr>
        <p:cNvPr id="1" name=""/>
        <p:cNvGrpSpPr/>
        <p:nvPr/>
      </p:nvGrpSpPr>
      <p:grpSpPr>
        <a:xfrm>
          <a:off x="0" y="0"/>
          <a:ext cx="0" cy="0"/>
          <a:chOff x="0" y="0"/>
          <a:chExt cx="0" cy="0"/>
        </a:xfrm>
      </p:grpSpPr>
      <p:sp>
        <p:nvSpPr>
          <p:cNvPr id="6" name="Picture Placeholder 7"/>
          <p:cNvSpPr>
            <a:spLocks noGrp="1"/>
          </p:cNvSpPr>
          <p:nvPr>
            <p:ph type="pic" sz="quarter" idx="15"/>
          </p:nvPr>
        </p:nvSpPr>
        <p:spPr>
          <a:xfrm>
            <a:off x="7683500" y="1512606"/>
            <a:ext cx="3983038" cy="4249565"/>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stStyle>
          <a:p>
            <a:endParaRPr lang="en-GB"/>
          </a:p>
        </p:txBody>
      </p:sp>
      <p:sp>
        <p:nvSpPr>
          <p:cNvPr id="7" name="Text Placeholder 4"/>
          <p:cNvSpPr>
            <a:spLocks noGrp="1"/>
          </p:cNvSpPr>
          <p:nvPr>
            <p:ph type="body" sz="quarter" idx="13"/>
          </p:nvPr>
        </p:nvSpPr>
        <p:spPr>
          <a:xfrm>
            <a:off x="1082675" y="1512606"/>
            <a:ext cx="6461125" cy="4249565"/>
          </a:xfrm>
          <a:prstGeom prst="rect">
            <a:avLst/>
          </a:prstGeom>
        </p:spPr>
        <p:txBody>
          <a:bodyPr/>
          <a:lstStyle>
            <a:lvl1pPr marL="457200" indent="-457200">
              <a:spcBef>
                <a:spcPts val="0"/>
              </a:spcBef>
              <a:spcAft>
                <a:spcPts val="1200"/>
              </a:spcAft>
              <a:buClr>
                <a:schemeClr val="accent5"/>
              </a:buClr>
              <a:buFont typeface="+mj-lt"/>
              <a:buAutoNum type="arabicPeriod"/>
              <a:defRPr sz="2000" b="0">
                <a:solidFill>
                  <a:schemeClr val="tx1">
                    <a:lumMod val="65000"/>
                    <a:lumOff val="35000"/>
                  </a:schemeClr>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000" b="0">
                <a:solidFill>
                  <a:schemeClr val="tx1">
                    <a:lumMod val="65000"/>
                    <a:lumOff val="35000"/>
                  </a:schemeClr>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000" b="0">
                <a:solidFill>
                  <a:schemeClr val="tx1">
                    <a:lumMod val="65000"/>
                    <a:lumOff val="35000"/>
                  </a:schemeClr>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000" b="0">
                <a:solidFill>
                  <a:schemeClr val="tx1">
                    <a:lumMod val="65000"/>
                    <a:lumOff val="35000"/>
                  </a:schemeClr>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13"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pic>
        <p:nvPicPr>
          <p:cNvPr id="8" name="Picture 7"/>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9" name="Picture 8"/>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0" name="Picture 2" descr="Image result for nhs logo"/>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Tree>
    <p:extLst>
      <p:ext uri="{BB962C8B-B14F-4D97-AF65-F5344CB8AC3E}">
        <p14:creationId xmlns:p14="http://schemas.microsoft.com/office/powerpoint/2010/main" val="3933902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092D969-9719-4722-B59B-7A06EE322765}" type="datetimeFigureOut">
              <a:rPr lang="en-GB" smtClean="0"/>
              <a:t>17/03/2022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DE704A-801B-48F9-A47E-B33728B29D5B}" type="slidenum">
              <a:rPr lang="en-GB" smtClean="0"/>
              <a:t>‹#›</a:t>
            </a:fld>
            <a:endParaRPr lang="en-GB"/>
          </a:p>
        </p:txBody>
      </p:sp>
    </p:spTree>
    <p:extLst>
      <p:ext uri="{BB962C8B-B14F-4D97-AF65-F5344CB8AC3E}">
        <p14:creationId xmlns:p14="http://schemas.microsoft.com/office/powerpoint/2010/main" val="2621817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92D969-9719-4722-B59B-7A06EE322765}" type="datetimeFigureOut">
              <a:rPr lang="en-GB" smtClean="0"/>
              <a:t>17/03/2022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DE704A-801B-48F9-A47E-B33728B29D5B}" type="slidenum">
              <a:rPr lang="en-GB" smtClean="0"/>
              <a:t>‹#›</a:t>
            </a:fld>
            <a:endParaRPr lang="en-GB"/>
          </a:p>
        </p:txBody>
      </p:sp>
    </p:spTree>
    <p:extLst>
      <p:ext uri="{BB962C8B-B14F-4D97-AF65-F5344CB8AC3E}">
        <p14:creationId xmlns:p14="http://schemas.microsoft.com/office/powerpoint/2010/main" val="3313419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92D969-9719-4722-B59B-7A06EE322765}" type="datetimeFigureOut">
              <a:rPr lang="en-GB" smtClean="0"/>
              <a:t>17/03/2022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DE704A-801B-48F9-A47E-B33728B29D5B}" type="slidenum">
              <a:rPr lang="en-GB" smtClean="0"/>
              <a:t>‹#›</a:t>
            </a:fld>
            <a:endParaRPr lang="en-GB"/>
          </a:p>
        </p:txBody>
      </p:sp>
    </p:spTree>
    <p:extLst>
      <p:ext uri="{BB962C8B-B14F-4D97-AF65-F5344CB8AC3E}">
        <p14:creationId xmlns:p14="http://schemas.microsoft.com/office/powerpoint/2010/main" val="1838640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092D969-9719-4722-B59B-7A06EE322765}" type="datetimeFigureOut">
              <a:rPr lang="en-GB" smtClean="0"/>
              <a:t>17/03/2022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DE704A-801B-48F9-A47E-B33728B29D5B}" type="slidenum">
              <a:rPr lang="en-GB" smtClean="0"/>
              <a:t>‹#›</a:t>
            </a:fld>
            <a:endParaRPr lang="en-GB"/>
          </a:p>
        </p:txBody>
      </p:sp>
    </p:spTree>
    <p:extLst>
      <p:ext uri="{BB962C8B-B14F-4D97-AF65-F5344CB8AC3E}">
        <p14:creationId xmlns:p14="http://schemas.microsoft.com/office/powerpoint/2010/main" val="4196403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092D969-9719-4722-B59B-7A06EE322765}" type="datetimeFigureOut">
              <a:rPr lang="en-GB" smtClean="0"/>
              <a:t>17/03/2022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DE704A-801B-48F9-A47E-B33728B29D5B}" type="slidenum">
              <a:rPr lang="en-GB" smtClean="0"/>
              <a:t>‹#›</a:t>
            </a:fld>
            <a:endParaRPr lang="en-GB"/>
          </a:p>
        </p:txBody>
      </p:sp>
    </p:spTree>
    <p:extLst>
      <p:ext uri="{BB962C8B-B14F-4D97-AF65-F5344CB8AC3E}">
        <p14:creationId xmlns:p14="http://schemas.microsoft.com/office/powerpoint/2010/main" val="1190528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092D969-9719-4722-B59B-7A06EE322765}" type="datetimeFigureOut">
              <a:rPr lang="en-GB" smtClean="0"/>
              <a:t>17/03/2022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DE704A-801B-48F9-A47E-B33728B29D5B}" type="slidenum">
              <a:rPr lang="en-GB" smtClean="0"/>
              <a:t>‹#›</a:t>
            </a:fld>
            <a:endParaRPr lang="en-GB"/>
          </a:p>
        </p:txBody>
      </p:sp>
    </p:spTree>
    <p:extLst>
      <p:ext uri="{BB962C8B-B14F-4D97-AF65-F5344CB8AC3E}">
        <p14:creationId xmlns:p14="http://schemas.microsoft.com/office/powerpoint/2010/main" val="465422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2D969-9719-4722-B59B-7A06EE322765}" type="datetimeFigureOut">
              <a:rPr lang="en-GB" smtClean="0"/>
              <a:t>17/03/2022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DE704A-801B-48F9-A47E-B33728B29D5B}" type="slidenum">
              <a:rPr lang="en-GB" smtClean="0"/>
              <a:t>‹#›</a:t>
            </a:fld>
            <a:endParaRPr lang="en-GB"/>
          </a:p>
        </p:txBody>
      </p:sp>
    </p:spTree>
    <p:extLst>
      <p:ext uri="{BB962C8B-B14F-4D97-AF65-F5344CB8AC3E}">
        <p14:creationId xmlns:p14="http://schemas.microsoft.com/office/powerpoint/2010/main" val="18950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92D969-9719-4722-B59B-7A06EE322765}" type="datetimeFigureOut">
              <a:rPr lang="en-GB" smtClean="0"/>
              <a:t>17/03/2022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DE704A-801B-48F9-A47E-B33728B29D5B}" type="slidenum">
              <a:rPr lang="en-GB" smtClean="0"/>
              <a:t>‹#›</a:t>
            </a:fld>
            <a:endParaRPr lang="en-GB"/>
          </a:p>
        </p:txBody>
      </p:sp>
    </p:spTree>
    <p:extLst>
      <p:ext uri="{BB962C8B-B14F-4D97-AF65-F5344CB8AC3E}">
        <p14:creationId xmlns:p14="http://schemas.microsoft.com/office/powerpoint/2010/main" val="1801568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92D969-9719-4722-B59B-7A06EE322765}" type="datetimeFigureOut">
              <a:rPr lang="en-GB" smtClean="0"/>
              <a:t>17/03/2022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DE704A-801B-48F9-A47E-B33728B29D5B}" type="slidenum">
              <a:rPr lang="en-GB" smtClean="0"/>
              <a:t>‹#›</a:t>
            </a:fld>
            <a:endParaRPr lang="en-GB"/>
          </a:p>
        </p:txBody>
      </p:sp>
    </p:spTree>
    <p:extLst>
      <p:ext uri="{BB962C8B-B14F-4D97-AF65-F5344CB8AC3E}">
        <p14:creationId xmlns:p14="http://schemas.microsoft.com/office/powerpoint/2010/main" val="135275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heading 2">
    <p:spTree>
      <p:nvGrpSpPr>
        <p:cNvPr id="1" name=""/>
        <p:cNvGrpSpPr/>
        <p:nvPr/>
      </p:nvGrpSpPr>
      <p:grpSpPr>
        <a:xfrm>
          <a:off x="0" y="0"/>
          <a:ext cx="0" cy="0"/>
          <a:chOff x="0" y="0"/>
          <a:chExt cx="0" cy="0"/>
        </a:xfrm>
      </p:grpSpPr>
      <p:sp>
        <p:nvSpPr>
          <p:cNvPr id="2" name="Rectangle 1"/>
          <p:cNvSpPr/>
          <p:nvPr userDrawn="1"/>
        </p:nvSpPr>
        <p:spPr>
          <a:xfrm>
            <a:off x="0" y="0"/>
            <a:ext cx="1219199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l="37880" t="1372" r="4291" b="40801"/>
          <a:stretch/>
        </p:blipFill>
        <p:spPr>
          <a:xfrm rot="10800000">
            <a:off x="7334250" y="0"/>
            <a:ext cx="4857750" cy="4724400"/>
          </a:xfrm>
          <a:prstGeom prst="rect">
            <a:avLst/>
          </a:prstGeom>
          <a:effectLst/>
        </p:spPr>
      </p:pic>
      <p:sp>
        <p:nvSpPr>
          <p:cNvPr id="6" name="Text Placeholder 2"/>
          <p:cNvSpPr>
            <a:spLocks noGrp="1"/>
          </p:cNvSpPr>
          <p:nvPr>
            <p:ph type="body" sz="quarter" idx="10" hasCustomPrompt="1"/>
          </p:nvPr>
        </p:nvSpPr>
        <p:spPr>
          <a:xfrm>
            <a:off x="558799" y="3454400"/>
            <a:ext cx="8372475" cy="1511300"/>
          </a:xfrm>
          <a:prstGeom prst="rect">
            <a:avLst/>
          </a:prstGeom>
        </p:spPr>
        <p:txBody>
          <a:bodyPr anchor="b"/>
          <a:lstStyle>
            <a:lvl1pPr marL="0" indent="0">
              <a:buNone/>
              <a:defRPr lang="en-US" sz="2800" b="0" kern="1200" spc="70" baseline="0" dirty="0" smtClean="0">
                <a:ln w="19050">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Insert presentation subheading</a:t>
            </a:r>
          </a:p>
        </p:txBody>
      </p:sp>
      <p:sp>
        <p:nvSpPr>
          <p:cNvPr id="7" name="Text Placeholder 10"/>
          <p:cNvSpPr>
            <a:spLocks noGrp="1"/>
          </p:cNvSpPr>
          <p:nvPr>
            <p:ph type="body" sz="quarter" idx="11" hasCustomPrompt="1"/>
          </p:nvPr>
        </p:nvSpPr>
        <p:spPr>
          <a:xfrm>
            <a:off x="561975" y="5006975"/>
            <a:ext cx="8369300" cy="1460500"/>
          </a:xfrm>
          <a:prstGeom prst="rect">
            <a:avLst/>
          </a:prstGeom>
        </p:spPr>
        <p:txBody>
          <a:bodyPr anchor="t"/>
          <a:lstStyle>
            <a:lvl1pPr marL="0" indent="0">
              <a:buNone/>
              <a:defRPr sz="24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Subheading detail</a:t>
            </a:r>
          </a:p>
        </p:txBody>
      </p:sp>
    </p:spTree>
    <p:extLst>
      <p:ext uri="{BB962C8B-B14F-4D97-AF65-F5344CB8AC3E}">
        <p14:creationId xmlns:p14="http://schemas.microsoft.com/office/powerpoint/2010/main" val="830450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92D969-9719-4722-B59B-7A06EE322765}" type="datetimeFigureOut">
              <a:rPr lang="en-GB" smtClean="0"/>
              <a:t>17/03/2022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DE704A-801B-48F9-A47E-B33728B29D5B}" type="slidenum">
              <a:rPr lang="en-GB" smtClean="0"/>
              <a:t>‹#›</a:t>
            </a:fld>
            <a:endParaRPr lang="en-GB"/>
          </a:p>
        </p:txBody>
      </p:sp>
    </p:spTree>
    <p:extLst>
      <p:ext uri="{BB962C8B-B14F-4D97-AF65-F5344CB8AC3E}">
        <p14:creationId xmlns:p14="http://schemas.microsoft.com/office/powerpoint/2010/main" val="1314092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92D969-9719-4722-B59B-7A06EE322765}" type="datetimeFigureOut">
              <a:rPr lang="en-GB" smtClean="0"/>
              <a:t>17/03/2022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DE704A-801B-48F9-A47E-B33728B29D5B}" type="slidenum">
              <a:rPr lang="en-GB" smtClean="0"/>
              <a:t>‹#›</a:t>
            </a:fld>
            <a:endParaRPr lang="en-GB"/>
          </a:p>
        </p:txBody>
      </p:sp>
    </p:spTree>
    <p:extLst>
      <p:ext uri="{BB962C8B-B14F-4D97-AF65-F5344CB8AC3E}">
        <p14:creationId xmlns:p14="http://schemas.microsoft.com/office/powerpoint/2010/main" val="3021662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 title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5" name="Picture 4"/>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8" name="Picture 2" descr="Image result for nhs logo"/>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
        <p:nvSpPr>
          <p:cNvPr id="6"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7"/>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8"/>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7"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99631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 logos 4">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No logos slide 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400" b="0" baseline="0">
                <a:solidFill>
                  <a:schemeClr val="tx1"/>
                </a:solidFill>
                <a:latin typeface="Arial" panose="020B0604020202020204" pitchFamily="34" charset="0"/>
                <a:cs typeface="Arial" panose="020B0604020202020204" pitchFamily="34" charset="0"/>
              </a:defRPr>
            </a:lvl1pPr>
          </a:lstStyle>
          <a:p>
            <a:r>
              <a:rPr lang="en-US"/>
              <a:t>Subtitle (sentence case)</a:t>
            </a:r>
          </a:p>
        </p:txBody>
      </p:sp>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
        <p:nvSpPr>
          <p:cNvPr id="5"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3"/>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4"/>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8"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36293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sic 4">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Basic slide 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400" b="0" baseline="0">
                <a:solidFill>
                  <a:schemeClr val="tx1"/>
                </a:solidFill>
                <a:latin typeface="Arial" panose="020B0604020202020204" pitchFamily="34" charset="0"/>
                <a:cs typeface="Arial" panose="020B0604020202020204" pitchFamily="34" charset="0"/>
              </a:defRPr>
            </a:lvl1pPr>
          </a:lstStyle>
          <a:p>
            <a:r>
              <a:rPr lang="en-US"/>
              <a:t>Subtitle (sentence case)</a:t>
            </a:r>
          </a:p>
        </p:txBody>
      </p:sp>
      <p:pic>
        <p:nvPicPr>
          <p:cNvPr id="8" name="Picture 7"/>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9" name="Picture 8"/>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0" name="Picture 2" descr="Image result for nhs logo"/>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pic>
        <p:nvPicPr>
          <p:cNvPr id="14" name="Picture 13"/>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
        <p:nvSpPr>
          <p:cNvPr id="11"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8"/>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9"/>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13"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71094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o logos 2">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No logos slide 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400" b="0" baseline="0">
                <a:solidFill>
                  <a:schemeClr val="tx1"/>
                </a:solidFill>
                <a:latin typeface="Arial" panose="020B0604020202020204" pitchFamily="34" charset="0"/>
                <a:cs typeface="Arial" panose="020B0604020202020204" pitchFamily="34" charset="0"/>
              </a:defRPr>
            </a:lvl1pPr>
          </a:lstStyle>
          <a:p>
            <a:r>
              <a:rPr lang="en-US"/>
              <a:t>Subtitle (sentence case)</a:t>
            </a:r>
          </a:p>
        </p:txBody>
      </p:sp>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
        <p:nvSpPr>
          <p:cNvPr id="5"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3"/>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4"/>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8"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13705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o titl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5" name="Picture 4"/>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8" name="Picture 2" descr="Image result for nhs logo"/>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
        <p:nvSpPr>
          <p:cNvPr id="6"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7"/>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8"/>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7"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3394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sic 2">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Basic slide 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400" b="0" baseline="0">
                <a:solidFill>
                  <a:schemeClr val="tx1"/>
                </a:solidFill>
                <a:latin typeface="Arial" panose="020B0604020202020204" pitchFamily="34" charset="0"/>
                <a:cs typeface="Arial" panose="020B0604020202020204" pitchFamily="34" charset="0"/>
              </a:defRPr>
            </a:lvl1pPr>
          </a:lstStyle>
          <a:p>
            <a:r>
              <a:rPr lang="en-US"/>
              <a:t>Subtitle (sentence case)</a:t>
            </a:r>
          </a:p>
        </p:txBody>
      </p:sp>
      <p:pic>
        <p:nvPicPr>
          <p:cNvPr id="8" name="Picture 7"/>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9" name="Picture 8"/>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0" name="Picture 2" descr="Image result for nhs logo"/>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pic>
        <p:nvPicPr>
          <p:cNvPr id="15" name="Picture 14"/>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
        <p:nvSpPr>
          <p:cNvPr id="11"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8"/>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9"/>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13"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37315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ith bullets and numbered lists">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400" b="0" baseline="0">
                <a:solidFill>
                  <a:schemeClr val="tx1"/>
                </a:solidFill>
                <a:latin typeface="Arial" panose="020B0604020202020204" pitchFamily="34" charset="0"/>
                <a:cs typeface="Arial" panose="020B0604020202020204" pitchFamily="34" charset="0"/>
              </a:defRPr>
            </a:lvl1pPr>
          </a:lstStyle>
          <a:p>
            <a:r>
              <a:rPr lang="en-US"/>
              <a:t>Subtitle (sentence case)</a:t>
            </a:r>
          </a:p>
        </p:txBody>
      </p:sp>
      <p:sp>
        <p:nvSpPr>
          <p:cNvPr id="11" name="Picture Placeholder 7"/>
          <p:cNvSpPr>
            <a:spLocks noGrp="1"/>
          </p:cNvSpPr>
          <p:nvPr>
            <p:ph type="pic" sz="quarter" idx="15"/>
          </p:nvPr>
        </p:nvSpPr>
        <p:spPr>
          <a:xfrm>
            <a:off x="7683500" y="1529698"/>
            <a:ext cx="3983038" cy="4203445"/>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endParaRPr lang="en-GB"/>
          </a:p>
        </p:txBody>
      </p:sp>
      <p:sp>
        <p:nvSpPr>
          <p:cNvPr id="13"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2"/>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3"/>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pic>
        <p:nvPicPr>
          <p:cNvPr id="8" name="Picture 7"/>
          <p:cNvPicPr>
            <a:picLocks noChangeAspect="1"/>
          </p:cNvPicPr>
          <p:nvPr userDrawn="1"/>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9" name="Picture 8"/>
          <p:cNvPicPr>
            <a:picLocks noChangeAspect="1"/>
          </p:cNvPicPr>
          <p:nvPr userDrawn="1"/>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0" name="Picture 2" descr="Image result for nhs logo"/>
          <p:cNvPicPr>
            <a:picLocks noChangeAspect="1" noChangeArrowheads="1"/>
          </p:cNvPicPr>
          <p:nvPr userDrawn="1"/>
        </p:nvPicPr>
        <p:blipFill>
          <a:blip r:embed="rId6"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BEBA8EAE-BF5A-486C-A8C5-ECC9F3942E4B}">
                <a14:imgProps xmlns:a14="http://schemas.microsoft.com/office/drawing/2010/main">
                  <a14:imgLayer r:embed="rId8">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
        <p:nvSpPr>
          <p:cNvPr id="14"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Tree>
    <p:extLst>
      <p:ext uri="{BB962C8B-B14F-4D97-AF65-F5344CB8AC3E}">
        <p14:creationId xmlns:p14="http://schemas.microsoft.com/office/powerpoint/2010/main" val="2886182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ith imageback">
    <p:spTree>
      <p:nvGrpSpPr>
        <p:cNvPr id="1" name=""/>
        <p:cNvGrpSpPr/>
        <p:nvPr/>
      </p:nvGrpSpPr>
      <p:grpSpPr>
        <a:xfrm>
          <a:off x="0" y="0"/>
          <a:ext cx="0" cy="0"/>
          <a:chOff x="0" y="0"/>
          <a:chExt cx="0" cy="0"/>
        </a:xfrm>
      </p:grpSpPr>
      <p:sp>
        <p:nvSpPr>
          <p:cNvPr id="6" name="TextBox 5"/>
          <p:cNvSpPr txBox="1"/>
          <p:nvPr userDrawn="1"/>
        </p:nvSpPr>
        <p:spPr>
          <a:xfrm>
            <a:off x="7543800" y="1529699"/>
            <a:ext cx="4292601" cy="420344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wrap="none" rtlCol="0" anchor="ctr">
            <a:noAutofit/>
          </a:bodyPr>
          <a:lstStyle/>
          <a:p>
            <a:pPr algn="ctr"/>
            <a:r>
              <a:rPr lang="en-GB" b="1">
                <a:solidFill>
                  <a:schemeClr val="bg1"/>
                </a:solidFill>
              </a:rPr>
              <a:t>INSERT</a:t>
            </a:r>
            <a:r>
              <a:rPr lang="en-GB" b="1" baseline="0">
                <a:solidFill>
                  <a:schemeClr val="bg1"/>
                </a:solidFill>
              </a:rPr>
              <a:t> IMAGE</a:t>
            </a:r>
          </a:p>
          <a:p>
            <a:pPr algn="ctr"/>
            <a:r>
              <a:rPr lang="en-GB" b="1">
                <a:solidFill>
                  <a:schemeClr val="bg1"/>
                </a:solidFill>
              </a:rPr>
              <a:t>and ‘Send to Back’</a:t>
            </a:r>
          </a:p>
        </p:txBody>
      </p:sp>
      <p:sp>
        <p:nvSpPr>
          <p:cNvPr id="7"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8"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400" b="0" baseline="0">
                <a:solidFill>
                  <a:schemeClr val="tx1"/>
                </a:solidFill>
                <a:latin typeface="Arial" panose="020B0604020202020204" pitchFamily="34" charset="0"/>
                <a:cs typeface="Arial" panose="020B0604020202020204" pitchFamily="34" charset="0"/>
              </a:defRPr>
            </a:lvl1pPr>
          </a:lstStyle>
          <a:p>
            <a:r>
              <a:rPr lang="en-US"/>
              <a:t>Subtitle (sentence case)</a:t>
            </a:r>
          </a:p>
        </p:txBody>
      </p:sp>
      <p:sp>
        <p:nvSpPr>
          <p:cNvPr id="13" name="Text Placeholder 4"/>
          <p:cNvSpPr>
            <a:spLocks noGrp="1"/>
          </p:cNvSpPr>
          <p:nvPr>
            <p:ph type="body" sz="quarter" idx="13"/>
          </p:nvPr>
        </p:nvSpPr>
        <p:spPr>
          <a:xfrm>
            <a:off x="1082675" y="1529698"/>
            <a:ext cx="6461125" cy="4203446"/>
          </a:xfrm>
          <a:prstGeom prst="rect">
            <a:avLst/>
          </a:prstGeom>
        </p:spPr>
        <p:txBody>
          <a:bodyPr/>
          <a:lstStyle>
            <a:lvl1pPr marL="444500" indent="-444500">
              <a:spcBef>
                <a:spcPts val="0"/>
              </a:spcBef>
              <a:spcAft>
                <a:spcPts val="1200"/>
              </a:spcAft>
              <a:buFontTx/>
              <a:buBlip>
                <a:blip r:embed="rId2"/>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3"/>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pic>
        <p:nvPicPr>
          <p:cNvPr id="9" name="Picture 8"/>
          <p:cNvPicPr>
            <a:picLocks noChangeAspect="1"/>
          </p:cNvPicPr>
          <p:nvPr userDrawn="1"/>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10" name="Picture 9"/>
          <p:cNvPicPr>
            <a:picLocks noChangeAspect="1"/>
          </p:cNvPicPr>
          <p:nvPr userDrawn="1"/>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1" name="Picture 2" descr="Image result for nhs logo"/>
          <p:cNvPicPr>
            <a:picLocks noChangeAspect="1" noChangeArrowheads="1"/>
          </p:cNvPicPr>
          <p:nvPr userDrawn="1"/>
        </p:nvPicPr>
        <p:blipFill>
          <a:blip r:embed="rId6"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BEBA8EAE-BF5A-486C-A8C5-ECC9F3942E4B}">
                <a14:imgProps xmlns:a14="http://schemas.microsoft.com/office/drawing/2010/main">
                  <a14:imgLayer r:embed="rId8">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pic>
        <p:nvPicPr>
          <p:cNvPr id="14" name="Picture 13"/>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Tree>
    <p:extLst>
      <p:ext uri="{BB962C8B-B14F-4D97-AF65-F5344CB8AC3E}">
        <p14:creationId xmlns:p14="http://schemas.microsoft.com/office/powerpoint/2010/main" val="18746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heading 3">
    <p:spTree>
      <p:nvGrpSpPr>
        <p:cNvPr id="1" name=""/>
        <p:cNvGrpSpPr/>
        <p:nvPr/>
      </p:nvGrpSpPr>
      <p:grpSpPr>
        <a:xfrm>
          <a:off x="0" y="0"/>
          <a:ext cx="0" cy="0"/>
          <a:chOff x="0" y="0"/>
          <a:chExt cx="0" cy="0"/>
        </a:xfrm>
      </p:grpSpPr>
      <p:sp>
        <p:nvSpPr>
          <p:cNvPr id="2" name="Rectangle 1"/>
          <p:cNvSpPr/>
          <p:nvPr userDrawn="1"/>
        </p:nvSpPr>
        <p:spPr>
          <a:xfrm>
            <a:off x="0" y="0"/>
            <a:ext cx="1219199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0"/>
          <p:cNvSpPr>
            <a:spLocks noGrp="1"/>
          </p:cNvSpPr>
          <p:nvPr>
            <p:ph type="body" sz="quarter" idx="11" hasCustomPrompt="1"/>
          </p:nvPr>
        </p:nvSpPr>
        <p:spPr>
          <a:xfrm>
            <a:off x="561975" y="5006975"/>
            <a:ext cx="6468197" cy="1460500"/>
          </a:xfrm>
          <a:prstGeom prst="rect">
            <a:avLst/>
          </a:prstGeom>
        </p:spPr>
        <p:txBody>
          <a:bodyPr anchor="t"/>
          <a:lstStyle>
            <a:lvl1pPr marL="0" indent="0">
              <a:buNone/>
              <a:defRPr sz="24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Subheading detail</a:t>
            </a:r>
          </a:p>
        </p:txBody>
      </p:sp>
      <p:sp>
        <p:nvSpPr>
          <p:cNvPr id="8" name="TextBox 7"/>
          <p:cNvSpPr txBox="1"/>
          <p:nvPr userDrawn="1"/>
        </p:nvSpPr>
        <p:spPr>
          <a:xfrm>
            <a:off x="7029450" y="-1"/>
            <a:ext cx="5162549" cy="559710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wrap="none" rtlCol="0" anchor="ctr">
            <a:noAutofit/>
          </a:bodyPr>
          <a:lstStyle/>
          <a:p>
            <a:pPr algn="ctr"/>
            <a:r>
              <a:rPr lang="en-GB" b="1">
                <a:solidFill>
                  <a:schemeClr val="bg1"/>
                </a:solidFill>
              </a:rPr>
              <a:t>INSERT</a:t>
            </a:r>
            <a:r>
              <a:rPr lang="en-GB" b="1" baseline="0">
                <a:solidFill>
                  <a:schemeClr val="bg1"/>
                </a:solidFill>
              </a:rPr>
              <a:t> IMAGE</a:t>
            </a:r>
          </a:p>
          <a:p>
            <a:pPr algn="ctr"/>
            <a:r>
              <a:rPr lang="en-GB" b="1">
                <a:solidFill>
                  <a:schemeClr val="bg1"/>
                </a:solidFill>
              </a:rPr>
              <a:t>and ‘Send to Back’</a:t>
            </a:r>
          </a:p>
        </p:txBody>
      </p:sp>
      <p:sp>
        <p:nvSpPr>
          <p:cNvPr id="9" name="Text Placeholder 2"/>
          <p:cNvSpPr>
            <a:spLocks noGrp="1"/>
          </p:cNvSpPr>
          <p:nvPr>
            <p:ph type="body" sz="quarter" idx="10" hasCustomPrompt="1"/>
          </p:nvPr>
        </p:nvSpPr>
        <p:spPr>
          <a:xfrm>
            <a:off x="558799" y="3454400"/>
            <a:ext cx="6471373" cy="1511300"/>
          </a:xfrm>
          <a:prstGeom prst="rect">
            <a:avLst/>
          </a:prstGeom>
        </p:spPr>
        <p:txBody>
          <a:bodyPr anchor="b"/>
          <a:lstStyle>
            <a:lvl1pPr marL="0" indent="0">
              <a:buNone/>
              <a:defRPr lang="en-US" sz="2800" b="0" kern="1200" spc="70" baseline="0" dirty="0" smtClean="0">
                <a:ln w="19050">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Insert presentation subheading</a:t>
            </a:r>
          </a:p>
        </p:txBody>
      </p:sp>
    </p:spTree>
    <p:extLst>
      <p:ext uri="{BB962C8B-B14F-4D97-AF65-F5344CB8AC3E}">
        <p14:creationId xmlns:p14="http://schemas.microsoft.com/office/powerpoint/2010/main" val="307476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o logos 1">
    <p:spTree>
      <p:nvGrpSpPr>
        <p:cNvPr id="1" name=""/>
        <p:cNvGrpSpPr/>
        <p:nvPr/>
      </p:nvGrpSpPr>
      <p:grpSpPr>
        <a:xfrm>
          <a:off x="0" y="0"/>
          <a:ext cx="0" cy="0"/>
          <a:chOff x="0" y="0"/>
          <a:chExt cx="0" cy="0"/>
        </a:xfrm>
      </p:grpSpPr>
      <p:sp>
        <p:nvSpPr>
          <p:cNvPr id="10"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No logos slide title (sentence case)</a:t>
            </a:r>
          </a:p>
        </p:txBody>
      </p:sp>
      <p:sp>
        <p:nvSpPr>
          <p:cNvPr id="11"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400" b="0" baseline="0">
                <a:solidFill>
                  <a:schemeClr val="tx1"/>
                </a:solidFill>
                <a:latin typeface="Arial" panose="020B0604020202020204" pitchFamily="34" charset="0"/>
                <a:cs typeface="Arial" panose="020B0604020202020204" pitchFamily="34" charset="0"/>
              </a:defRPr>
            </a:lvl1pPr>
          </a:lstStyle>
          <a:p>
            <a:r>
              <a:rPr lang="en-US"/>
              <a:t>Subtitle (sentence case)</a:t>
            </a:r>
          </a:p>
        </p:txBody>
      </p:sp>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
        <p:nvSpPr>
          <p:cNvPr id="5"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3"/>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4"/>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6"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1819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 title 1">
    <p:spTree>
      <p:nvGrpSpPr>
        <p:cNvPr id="1" name=""/>
        <p:cNvGrpSpPr/>
        <p:nvPr/>
      </p:nvGrpSpPr>
      <p:grpSpPr>
        <a:xfrm>
          <a:off x="0" y="0"/>
          <a:ext cx="0" cy="0"/>
          <a:chOff x="0" y="0"/>
          <a:chExt cx="0" cy="0"/>
        </a:xfrm>
      </p:grpSpPr>
      <p:pic>
        <p:nvPicPr>
          <p:cNvPr id="4" name="Picture 2" descr="Image result for nhs logo"/>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6" name="Picture 5"/>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7" name="Picture 6"/>
          <p:cNvPicPr>
            <a:picLocks noChangeAspect="1"/>
          </p:cNvPicPr>
          <p:nvPr userDrawn="1"/>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
        <p:nvSpPr>
          <p:cNvPr id="8"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7"/>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8"/>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9"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17420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sic 2">
    <p:spTree>
      <p:nvGrpSpPr>
        <p:cNvPr id="1" name=""/>
        <p:cNvGrpSpPr/>
        <p:nvPr/>
      </p:nvGrpSpPr>
      <p:grpSpPr>
        <a:xfrm>
          <a:off x="0" y="0"/>
          <a:ext cx="0" cy="0"/>
          <a:chOff x="0" y="0"/>
          <a:chExt cx="0" cy="0"/>
        </a:xfrm>
      </p:grpSpPr>
      <p:sp>
        <p:nvSpPr>
          <p:cNvPr id="10"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Basic slide title (sentence case)</a:t>
            </a:r>
          </a:p>
        </p:txBody>
      </p:sp>
      <p:sp>
        <p:nvSpPr>
          <p:cNvPr id="11"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400" b="0" baseline="0">
                <a:solidFill>
                  <a:schemeClr val="tx1"/>
                </a:solidFill>
                <a:latin typeface="Arial" panose="020B0604020202020204" pitchFamily="34" charset="0"/>
                <a:cs typeface="Arial" panose="020B0604020202020204" pitchFamily="34" charset="0"/>
              </a:defRPr>
            </a:lvl1pPr>
          </a:lstStyle>
          <a:p>
            <a:r>
              <a:rPr lang="en-US"/>
              <a:t>Subtitle (sentence case)</a:t>
            </a:r>
          </a:p>
        </p:txBody>
      </p:sp>
      <p:pic>
        <p:nvPicPr>
          <p:cNvPr id="6" name="Picture 2" descr="Image result for nhs logo"/>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8" name="Picture 7"/>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9" name="Picture 8"/>
          <p:cNvPicPr>
            <a:picLocks noChangeAspect="1"/>
          </p:cNvPicPr>
          <p:nvPr userDrawn="1"/>
        </p:nvPicPr>
        <p:blipFill>
          <a:blip r:embed="rId5"/>
          <a:stretch>
            <a:fillRect/>
          </a:stretch>
        </p:blipFill>
        <p:spPr>
          <a:xfrm>
            <a:off x="7590901" y="6177243"/>
            <a:ext cx="423781" cy="349270"/>
          </a:xfrm>
          <a:prstGeom prst="rect">
            <a:avLst/>
          </a:prstGeom>
        </p:spPr>
      </p:pic>
      <p:pic>
        <p:nvPicPr>
          <p:cNvPr id="14" name="Picture 13"/>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
        <p:nvSpPr>
          <p:cNvPr id="12"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7"/>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8"/>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13"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26375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asic 2">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Basic slide title (sentence case)</a:t>
            </a:r>
          </a:p>
        </p:txBody>
      </p:sp>
      <p:sp>
        <p:nvSpPr>
          <p:cNvPr id="7"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400" b="0" baseline="0">
                <a:solidFill>
                  <a:schemeClr val="tx1"/>
                </a:solidFill>
                <a:latin typeface="Arial" panose="020B0604020202020204" pitchFamily="34" charset="0"/>
                <a:cs typeface="Arial" panose="020B0604020202020204" pitchFamily="34" charset="0"/>
              </a:defRPr>
            </a:lvl1pPr>
          </a:lstStyle>
          <a:p>
            <a:r>
              <a:rPr lang="en-US"/>
              <a:t>Subtitle (sentence case)</a:t>
            </a:r>
          </a:p>
        </p:txBody>
      </p:sp>
      <p:pic>
        <p:nvPicPr>
          <p:cNvPr id="8" name="Picture 7"/>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9" name="Picture 8"/>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0" name="Picture 2" descr="Image result for nhs logo"/>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pic>
        <p:nvPicPr>
          <p:cNvPr id="15" name="Picture 14"/>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
        <p:nvSpPr>
          <p:cNvPr id="11" name="Text Placeholder 4"/>
          <p:cNvSpPr>
            <a:spLocks noGrp="1"/>
          </p:cNvSpPr>
          <p:nvPr>
            <p:ph type="body" sz="quarter" idx="13"/>
          </p:nvPr>
        </p:nvSpPr>
        <p:spPr>
          <a:xfrm>
            <a:off x="1082675" y="1529698"/>
            <a:ext cx="6461125" cy="1987859"/>
          </a:xfrm>
          <a:prstGeom prst="rect">
            <a:avLst/>
          </a:prstGeom>
        </p:spPr>
        <p:txBody>
          <a:bodyPr/>
          <a:lstStyle>
            <a:lvl1pPr marL="444500" indent="-444500">
              <a:spcBef>
                <a:spcPts val="0"/>
              </a:spcBef>
              <a:spcAft>
                <a:spcPts val="1200"/>
              </a:spcAft>
              <a:buFontTx/>
              <a:buBlip>
                <a:blip r:embed="rId8"/>
              </a:buBlip>
              <a:defRPr sz="2400">
                <a:solidFill>
                  <a:schemeClr val="tx1"/>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9"/>
              </a:buBlip>
              <a:defRPr sz="2400">
                <a:solidFill>
                  <a:schemeClr val="tx1"/>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900113" indent="-450850">
              <a:defRPr sz="24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sp>
        <p:nvSpPr>
          <p:cNvPr id="13" name="Text Placeholder 4"/>
          <p:cNvSpPr>
            <a:spLocks noGrp="1"/>
          </p:cNvSpPr>
          <p:nvPr>
            <p:ph type="body" sz="quarter" idx="16"/>
          </p:nvPr>
        </p:nvSpPr>
        <p:spPr>
          <a:xfrm>
            <a:off x="1082675" y="3611224"/>
            <a:ext cx="6461125" cy="2150947"/>
          </a:xfrm>
          <a:prstGeom prst="rect">
            <a:avLst/>
          </a:prstGeom>
        </p:spPr>
        <p:txBody>
          <a:bodyPr/>
          <a:lstStyle>
            <a:lvl1pPr marL="457200" indent="-457200">
              <a:spcBef>
                <a:spcPts val="0"/>
              </a:spcBef>
              <a:spcAft>
                <a:spcPts val="1200"/>
              </a:spcAft>
              <a:buClr>
                <a:schemeClr val="accent5"/>
              </a:buClr>
              <a:buFont typeface="+mj-lt"/>
              <a:buAutoNum type="arabicPeriod"/>
              <a:defRPr sz="2400" b="0">
                <a:solidFill>
                  <a:schemeClr val="tx1"/>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400" b="0">
                <a:solidFill>
                  <a:schemeClr val="tx1"/>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400" b="0">
                <a:solidFill>
                  <a:schemeClr val="tx1"/>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400" b="0">
                <a:solidFill>
                  <a:schemeClr val="tx1"/>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5536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lding Slide">
    <p:spTree>
      <p:nvGrpSpPr>
        <p:cNvPr id="1" name=""/>
        <p:cNvGrpSpPr/>
        <p:nvPr/>
      </p:nvGrpSpPr>
      <p:grpSpPr>
        <a:xfrm>
          <a:off x="0" y="0"/>
          <a:ext cx="0" cy="0"/>
          <a:chOff x="0" y="0"/>
          <a:chExt cx="0" cy="0"/>
        </a:xfrm>
      </p:grpSpPr>
      <p:sp>
        <p:nvSpPr>
          <p:cNvPr id="6" name="Text Placeholder 2"/>
          <p:cNvSpPr>
            <a:spLocks noGrp="1"/>
          </p:cNvSpPr>
          <p:nvPr>
            <p:ph type="body" sz="quarter" idx="10" hasCustomPrompt="1"/>
          </p:nvPr>
        </p:nvSpPr>
        <p:spPr>
          <a:xfrm>
            <a:off x="1371599" y="2044700"/>
            <a:ext cx="8372475" cy="774700"/>
          </a:xfrm>
          <a:prstGeom prst="rect">
            <a:avLst/>
          </a:prstGeom>
        </p:spPr>
        <p:txBody>
          <a:bodyPr anchor="b"/>
          <a:lstStyle>
            <a:lvl1pPr marL="0" indent="0">
              <a:buNone/>
              <a:defRPr lang="en-US" sz="3600" b="1" kern="1200"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r>
              <a:rPr lang="en-US"/>
              <a:t>HOLDING SLIDE</a:t>
            </a:r>
          </a:p>
        </p:txBody>
      </p:sp>
      <p:sp>
        <p:nvSpPr>
          <p:cNvPr id="8" name="Text Placeholder 2"/>
          <p:cNvSpPr>
            <a:spLocks noGrp="1"/>
          </p:cNvSpPr>
          <p:nvPr>
            <p:ph type="body" sz="quarter" idx="11" hasCustomPrompt="1"/>
          </p:nvPr>
        </p:nvSpPr>
        <p:spPr>
          <a:xfrm>
            <a:off x="1371599" y="3149600"/>
            <a:ext cx="8372475" cy="1498600"/>
          </a:xfrm>
          <a:prstGeom prst="rect">
            <a:avLst/>
          </a:prstGeom>
        </p:spPr>
        <p:txBody>
          <a:bodyPr anchor="t"/>
          <a:lstStyle>
            <a:lvl1pPr marL="0" indent="0">
              <a:buNone/>
              <a:defRPr lang="en-US" sz="1400" b="1" kern="1200"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r>
              <a:rPr lang="en-US"/>
              <a:t>Insert this slide in-between other slides when presenting – This will draw focus away from your slides for when you are speaking. This text will not be visible.</a:t>
            </a:r>
          </a:p>
        </p:txBody>
      </p:sp>
    </p:spTree>
    <p:extLst>
      <p:ext uri="{BB962C8B-B14F-4D97-AF65-F5344CB8AC3E}">
        <p14:creationId xmlns:p14="http://schemas.microsoft.com/office/powerpoint/2010/main" val="3962280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asic 2">
    <p:spTree>
      <p:nvGrpSpPr>
        <p:cNvPr id="1" name=""/>
        <p:cNvGrpSpPr/>
        <p:nvPr/>
      </p:nvGrpSpPr>
      <p:grpSpPr>
        <a:xfrm>
          <a:off x="0" y="0"/>
          <a:ext cx="0" cy="0"/>
          <a:chOff x="0" y="0"/>
          <a:chExt cx="0" cy="0"/>
        </a:xfrm>
      </p:grpSpPr>
      <p:sp>
        <p:nvSpPr>
          <p:cNvPr id="10"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11"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spTree>
    <p:extLst>
      <p:ext uri="{BB962C8B-B14F-4D97-AF65-F5344CB8AC3E}">
        <p14:creationId xmlns:p14="http://schemas.microsoft.com/office/powerpoint/2010/main" val="240734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2">
    <p:spTree>
      <p:nvGrpSpPr>
        <p:cNvPr id="1" name=""/>
        <p:cNvGrpSpPr/>
        <p:nvPr/>
      </p:nvGrpSpPr>
      <p:grpSpPr>
        <a:xfrm>
          <a:off x="0" y="0"/>
          <a:ext cx="0" cy="0"/>
          <a:chOff x="0" y="0"/>
          <a:chExt cx="0" cy="0"/>
        </a:xfrm>
      </p:grpSpPr>
      <p:sp>
        <p:nvSpPr>
          <p:cNvPr id="10"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11"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sp>
        <p:nvSpPr>
          <p:cNvPr id="12" name="Picture Placeholder 7"/>
          <p:cNvSpPr>
            <a:spLocks noGrp="1"/>
          </p:cNvSpPr>
          <p:nvPr>
            <p:ph type="pic" sz="quarter" idx="15"/>
          </p:nvPr>
        </p:nvSpPr>
        <p:spPr>
          <a:xfrm>
            <a:off x="7683500" y="1529698"/>
            <a:ext cx="3983038" cy="4203445"/>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stStyle>
          <a:p>
            <a:endParaRPr lang="en-GB"/>
          </a:p>
        </p:txBody>
      </p:sp>
      <p:sp>
        <p:nvSpPr>
          <p:cNvPr id="13" name="Text Placeholder 4"/>
          <p:cNvSpPr>
            <a:spLocks noGrp="1"/>
          </p:cNvSpPr>
          <p:nvPr>
            <p:ph type="body" sz="quarter" idx="13"/>
          </p:nvPr>
        </p:nvSpPr>
        <p:spPr>
          <a:xfrm>
            <a:off x="1082675" y="1529698"/>
            <a:ext cx="6461125" cy="4203446"/>
          </a:xfrm>
          <a:prstGeom prst="rect">
            <a:avLst/>
          </a:prstGeom>
        </p:spPr>
        <p:txBody>
          <a:bodyPr/>
          <a:lstStyle>
            <a:lvl1pPr marL="444500" indent="-444500">
              <a:spcBef>
                <a:spcPts val="0"/>
              </a:spcBef>
              <a:spcAft>
                <a:spcPts val="1200"/>
              </a:spcAft>
              <a:buFontTx/>
              <a:buBlip>
                <a:blip r:embed="rId2"/>
              </a:buBlip>
              <a:defRPr sz="2000">
                <a:solidFill>
                  <a:schemeClr val="tx1">
                    <a:lumMod val="65000"/>
                    <a:lumOff val="35000"/>
                  </a:schemeClr>
                </a:solidFill>
                <a:latin typeface="Arial" panose="020B0604020202020204" pitchFamily="34" charset="0"/>
                <a:cs typeface="Arial" panose="020B0604020202020204" pitchFamily="34" charset="0"/>
              </a:defRPr>
            </a:lvl1pPr>
            <a:lvl2pPr marL="717550" indent="-358775">
              <a:spcBef>
                <a:spcPts val="0"/>
              </a:spcBef>
              <a:spcAft>
                <a:spcPts val="1200"/>
              </a:spcAft>
              <a:buFontTx/>
              <a:buBlip>
                <a:blip r:embed="rId3"/>
              </a:buBlip>
              <a:defRPr sz="2000">
                <a:solidFill>
                  <a:schemeClr val="tx1">
                    <a:lumMod val="65000"/>
                    <a:lumOff val="35000"/>
                  </a:schemeClr>
                </a:solidFill>
                <a:latin typeface="Arial" panose="020B0604020202020204" pitchFamily="34" charset="0"/>
                <a:cs typeface="Arial" panose="020B0604020202020204" pitchFamily="34" charset="0"/>
              </a:defRPr>
            </a:lvl2pPr>
            <a:lvl3pPr marL="1255713" indent="-342900">
              <a:spcBef>
                <a:spcPts val="0"/>
              </a:spcBef>
              <a:spcAft>
                <a:spcPts val="1200"/>
              </a:spcAft>
              <a:buFont typeface="Arial" panose="020B0604020202020204" pitchFamily="34" charset="0"/>
              <a:buChar char="•"/>
              <a:defRPr sz="2000">
                <a:solidFill>
                  <a:schemeClr val="tx1">
                    <a:lumMod val="65000"/>
                    <a:lumOff val="35000"/>
                  </a:schemeClr>
                </a:solidFill>
                <a:latin typeface="Arial" panose="020B0604020202020204" pitchFamily="34" charset="0"/>
                <a:cs typeface="Arial" panose="020B0604020202020204" pitchFamily="34" charset="0"/>
              </a:defRPr>
            </a:lvl3pPr>
            <a:lvl4pPr marL="1793875" indent="-358775">
              <a:spcBef>
                <a:spcPts val="0"/>
              </a:spcBef>
              <a:spcAft>
                <a:spcPts val="1200"/>
              </a:spcAft>
              <a:buFont typeface="Arial" panose="020B0604020202020204" pitchFamily="34" charset="0"/>
              <a:buChar char="•"/>
              <a:defRPr sz="2000">
                <a:solidFill>
                  <a:schemeClr val="tx1">
                    <a:lumMod val="65000"/>
                    <a:lumOff val="35000"/>
                  </a:schemeClr>
                </a:solidFill>
                <a:latin typeface="Arial" panose="020B0604020202020204" pitchFamily="34" charset="0"/>
                <a:cs typeface="Arial" panose="020B0604020202020204" pitchFamily="34" charset="0"/>
              </a:defRPr>
            </a:lvl4pPr>
            <a:lvl5pPr marL="900113" indent="-450850">
              <a:defRPr sz="20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endParaRPr lang="en-US"/>
          </a:p>
        </p:txBody>
      </p:sp>
      <p:pic>
        <p:nvPicPr>
          <p:cNvPr id="6" name="Picture 2" descr="Image result for nhs logo"/>
          <p:cNvPicPr>
            <a:picLocks noChangeAspect="1" noChangeArrowheads="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8" name="Picture 7"/>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9" name="Picture 8"/>
          <p:cNvPicPr>
            <a:picLocks noChangeAspect="1"/>
          </p:cNvPicPr>
          <p:nvPr userDrawn="1"/>
        </p:nvPicPr>
        <p:blipFill>
          <a:blip r:embed="rId7">
            <a:extLst>
              <a:ext uri="{BEBA8EAE-BF5A-486C-A8C5-ECC9F3942E4B}">
                <a14:imgProps xmlns:a14="http://schemas.microsoft.com/office/drawing/2010/main">
                  <a14:imgLayer r:embed="rId8">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Tree>
    <p:extLst>
      <p:ext uri="{BB962C8B-B14F-4D97-AF65-F5344CB8AC3E}">
        <p14:creationId xmlns:p14="http://schemas.microsoft.com/office/powerpoint/2010/main" val="180301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7683500" y="1512606"/>
            <a:ext cx="3983038" cy="4249565"/>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stStyle>
          <a:p>
            <a:endParaRPr lang="en-GB"/>
          </a:p>
        </p:txBody>
      </p:sp>
      <p:sp>
        <p:nvSpPr>
          <p:cNvPr id="6" name="Text Placeholder 4"/>
          <p:cNvSpPr>
            <a:spLocks noGrp="1"/>
          </p:cNvSpPr>
          <p:nvPr>
            <p:ph type="body" sz="quarter" idx="13"/>
          </p:nvPr>
        </p:nvSpPr>
        <p:spPr>
          <a:xfrm>
            <a:off x="1082675" y="1512606"/>
            <a:ext cx="6461125" cy="4249565"/>
          </a:xfrm>
          <a:prstGeom prst="rect">
            <a:avLst/>
          </a:prstGeom>
        </p:spPr>
        <p:txBody>
          <a:bodyPr/>
          <a:lstStyle>
            <a:lvl1pPr marL="457200" indent="-457200">
              <a:spcBef>
                <a:spcPts val="0"/>
              </a:spcBef>
              <a:spcAft>
                <a:spcPts val="1200"/>
              </a:spcAft>
              <a:buClr>
                <a:schemeClr val="accent5"/>
              </a:buClr>
              <a:buFont typeface="+mj-lt"/>
              <a:buAutoNum type="arabicPeriod"/>
              <a:defRPr sz="2000" b="0">
                <a:solidFill>
                  <a:schemeClr val="tx1">
                    <a:lumMod val="65000"/>
                    <a:lumOff val="35000"/>
                  </a:schemeClr>
                </a:solidFill>
                <a:latin typeface="Arial" panose="020B0604020202020204" pitchFamily="34" charset="0"/>
                <a:cs typeface="Arial" panose="020B0604020202020204" pitchFamily="34" charset="0"/>
              </a:defRPr>
            </a:lvl1pPr>
            <a:lvl2pPr marL="803275" indent="-444500">
              <a:spcBef>
                <a:spcPts val="0"/>
              </a:spcBef>
              <a:spcAft>
                <a:spcPts val="1200"/>
              </a:spcAft>
              <a:buClr>
                <a:schemeClr val="accent2"/>
              </a:buClr>
              <a:buFont typeface="+mj-lt"/>
              <a:buAutoNum type="alphaLcPeriod"/>
              <a:defRPr sz="2000" b="0">
                <a:solidFill>
                  <a:schemeClr val="tx1">
                    <a:lumMod val="65000"/>
                    <a:lumOff val="35000"/>
                  </a:schemeClr>
                </a:solidFill>
                <a:latin typeface="Arial" panose="020B0604020202020204" pitchFamily="34" charset="0"/>
                <a:cs typeface="Arial" panose="020B0604020202020204" pitchFamily="34" charset="0"/>
              </a:defRPr>
            </a:lvl2pPr>
            <a:lvl3pPr marL="1255713" indent="-457200">
              <a:spcBef>
                <a:spcPts val="0"/>
              </a:spcBef>
              <a:spcAft>
                <a:spcPts val="1200"/>
              </a:spcAft>
              <a:buFont typeface="+mj-lt"/>
              <a:buAutoNum type="romanLcPeriod"/>
              <a:defRPr sz="2000" b="0">
                <a:solidFill>
                  <a:schemeClr val="tx1">
                    <a:lumMod val="65000"/>
                    <a:lumOff val="35000"/>
                  </a:schemeClr>
                </a:solidFill>
                <a:latin typeface="Arial" panose="020B0604020202020204" pitchFamily="34" charset="0"/>
                <a:cs typeface="Arial" panose="020B0604020202020204" pitchFamily="34" charset="0"/>
              </a:defRPr>
            </a:lvl3pPr>
            <a:lvl4pPr marL="0" indent="0">
              <a:spcBef>
                <a:spcPts val="0"/>
              </a:spcBef>
              <a:spcAft>
                <a:spcPts val="1200"/>
              </a:spcAft>
              <a:buClr>
                <a:schemeClr val="accent1"/>
              </a:buClr>
              <a:buFontTx/>
              <a:buNone/>
              <a:defRPr sz="2000" b="0">
                <a:solidFill>
                  <a:schemeClr val="tx1">
                    <a:lumMod val="65000"/>
                    <a:lumOff val="35000"/>
                  </a:schemeClr>
                </a:solidFill>
                <a:latin typeface="Arial" panose="020B0604020202020204" pitchFamily="34" charset="0"/>
                <a:cs typeface="Arial" panose="020B0604020202020204" pitchFamily="34" charset="0"/>
              </a:defRPr>
            </a:lvl4pPr>
            <a:lvl5pPr marL="444500" indent="-444500">
              <a:defRPr sz="2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2"/>
          <p:cNvSpPr>
            <a:spLocks noGrp="1"/>
          </p:cNvSpPr>
          <p:nvPr>
            <p:ph type="body" sz="quarter" idx="11" hasCustomPrompt="1"/>
          </p:nvPr>
        </p:nvSpPr>
        <p:spPr>
          <a:xfrm>
            <a:off x="1082675" y="401099"/>
            <a:ext cx="10588625" cy="422813"/>
          </a:xfrm>
          <a:prstGeom prst="rect">
            <a:avLst/>
          </a:prstGeom>
        </p:spPr>
        <p:txBody>
          <a:bodyPr anchor="t"/>
          <a:lstStyle>
            <a:lvl1pPr marL="0" indent="0">
              <a:buNone/>
              <a:defRPr lang="en-US" sz="2800" b="0" kern="1200" spc="50" baseline="0" dirty="0" smtClean="0">
                <a:ln w="12700" cap="rnd">
                  <a:solidFill>
                    <a:schemeClr val="accent5"/>
                  </a:solidFill>
                </a:ln>
                <a:solidFill>
                  <a:schemeClr val="accent5"/>
                </a:solidFill>
                <a:latin typeface="Arial" panose="020B0604020202020204" pitchFamily="34" charset="0"/>
                <a:ea typeface="+mn-ea"/>
                <a:cs typeface="Arial" panose="020B0604020202020204" pitchFamily="34" charset="0"/>
              </a:defRPr>
            </a:lvl1pPr>
          </a:lstStyle>
          <a:p>
            <a:r>
              <a:rPr lang="en-US"/>
              <a:t>Title (sentence case)</a:t>
            </a:r>
          </a:p>
        </p:txBody>
      </p:sp>
      <p:sp>
        <p:nvSpPr>
          <p:cNvPr id="10" name="Text Placeholder 10"/>
          <p:cNvSpPr>
            <a:spLocks noGrp="1"/>
          </p:cNvSpPr>
          <p:nvPr>
            <p:ph type="body" sz="quarter" idx="12" hasCustomPrompt="1"/>
          </p:nvPr>
        </p:nvSpPr>
        <p:spPr>
          <a:xfrm>
            <a:off x="1082675" y="823912"/>
            <a:ext cx="10584610" cy="381045"/>
          </a:xfrm>
          <a:prstGeom prst="rect">
            <a:avLst/>
          </a:prstGeom>
        </p:spPr>
        <p:txBody>
          <a:bodyPr anchor="t"/>
          <a:lstStyle>
            <a:lvl1pPr marL="0" indent="0">
              <a:buNone/>
              <a:defRPr sz="20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US"/>
              <a:t>Subtitle (sentence case)</a:t>
            </a:r>
          </a:p>
        </p:txBody>
      </p:sp>
      <p:pic>
        <p:nvPicPr>
          <p:cNvPr id="9" name="Picture 2" descr="Image result for nhs logo"/>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0518608" y="6102031"/>
            <a:ext cx="1183236" cy="4786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4379" y="6071336"/>
            <a:ext cx="2296621" cy="538442"/>
          </a:xfrm>
          <a:prstGeom prst="rect">
            <a:avLst/>
          </a:prstGeom>
          <a:ln w="19050">
            <a:noFill/>
            <a:miter lim="800000"/>
          </a:ln>
        </p:spPr>
      </p:pic>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37108" y="5923824"/>
            <a:ext cx="2419966" cy="702656"/>
          </a:xfrm>
          <a:prstGeom prst="rect">
            <a:avLst/>
          </a:prstGeom>
        </p:spPr>
      </p:pic>
      <p:pic>
        <p:nvPicPr>
          <p:cNvPr id="13" name="Picture 12"/>
          <p:cNvPicPr>
            <a:picLocks noChangeAspect="1"/>
          </p:cNvPicPr>
          <p:nvPr userDrawn="1"/>
        </p:nvPicPr>
        <p:blipFill>
          <a:blip r:embed="rId5">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20000"/>
                    </a14:imgEffect>
                  </a14:imgLayer>
                </a14:imgProps>
              </a:ext>
            </a:extLst>
          </a:blip>
          <a:stretch>
            <a:fillRect/>
          </a:stretch>
        </p:blipFill>
        <p:spPr>
          <a:xfrm>
            <a:off x="7590901" y="6177243"/>
            <a:ext cx="423781" cy="349270"/>
          </a:xfrm>
          <a:prstGeom prst="rect">
            <a:avLst/>
          </a:prstGeom>
        </p:spPr>
      </p:pic>
    </p:spTree>
    <p:extLst>
      <p:ext uri="{BB962C8B-B14F-4D97-AF65-F5344CB8AC3E}">
        <p14:creationId xmlns:p14="http://schemas.microsoft.com/office/powerpoint/2010/main" val="810345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37.xml"/><Relationship Id="rId7" Type="http://schemas.openxmlformats.org/officeDocument/2006/relationships/image" Target="../media/image15.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1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xml"/><Relationship Id="rId7" Type="http://schemas.microsoft.com/office/2007/relationships/hdphoto" Target="../media/hdphoto3.wdp"/><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microsoft.com/office/2007/relationships/hdphoto" Target="../media/hdphoto3.wdp"/><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theme" Target="../theme/theme5.xml"/><Relationship Id="rId4"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8.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8.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1" y="-1"/>
            <a:ext cx="12191999" cy="6857999"/>
          </a:xfrm>
          <a:prstGeom prst="rect">
            <a:avLst/>
          </a:prstGeom>
          <a:gradFill flip="none" rotWithShape="1">
            <a:gsLst>
              <a:gs pos="92000">
                <a:schemeClr val="accent5"/>
              </a:gs>
              <a:gs pos="29000">
                <a:schemeClr val="accent1"/>
              </a:gs>
              <a:gs pos="58000">
                <a:schemeClr val="accent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7044249" y="0"/>
            <a:ext cx="5147751" cy="5038725"/>
          </a:xfrm>
          <a:prstGeom prst="rect">
            <a:avLst/>
          </a:prstGeom>
        </p:spPr>
      </p:pic>
      <p:pic>
        <p:nvPicPr>
          <p:cNvPr id="17" name="Picture 16"/>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56998" y="274267"/>
            <a:ext cx="6353378" cy="945681"/>
          </a:xfrm>
          <a:prstGeom prst="rect">
            <a:avLst/>
          </a:prstGeom>
        </p:spPr>
      </p:pic>
      <p:sp>
        <p:nvSpPr>
          <p:cNvPr id="2" name="Rectangle 1"/>
          <p:cNvSpPr/>
          <p:nvPr userDrawn="1"/>
        </p:nvSpPr>
        <p:spPr>
          <a:xfrm>
            <a:off x="0" y="0"/>
            <a:ext cx="12191999" cy="6857999"/>
          </a:xfrm>
          <a:prstGeom prst="rect">
            <a:avLst/>
          </a:prstGeom>
          <a:gradFill flip="none" rotWithShape="1">
            <a:gsLst>
              <a:gs pos="92000">
                <a:schemeClr val="accent5">
                  <a:alpha val="90000"/>
                </a:schemeClr>
              </a:gs>
              <a:gs pos="29000">
                <a:schemeClr val="accent1">
                  <a:alpha val="90000"/>
                </a:schemeClr>
              </a:gs>
              <a:gs pos="58000">
                <a:schemeClr val="accent2">
                  <a:alpha val="9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Image result for nhs logo"/>
          <p:cNvPicPr>
            <a:picLocks noChangeAspect="1" noChangeArrowheads="1"/>
          </p:cNvPicPr>
          <p:nvPr userDrawn="1"/>
        </p:nvPicPr>
        <p:blipFill>
          <a:blip r:embed="rId5" cstate="hqprint">
            <a:extLst>
              <a:ext uri="{BEBA8EAE-BF5A-486C-A8C5-ECC9F3942E4B}">
                <a14:imgProps xmlns:a14="http://schemas.microsoft.com/office/drawing/2010/main">
                  <a14:imgLayer r:embed="rId6">
                    <a14:imgEffect>
                      <a14:backgroundRemoval t="989" b="98517" l="0" r="99050">
                        <a14:foregroundMark x1="46250" y1="41533" x2="40800" y2="69963"/>
                        <a14:foregroundMark x1="77800" y1="52040" x2="88100" y2="62546"/>
                      </a14:backgroundRemoval>
                    </a14:imgEffect>
                  </a14:imgLayer>
                </a14:imgProps>
              </a:ext>
              <a:ext uri="{28A0092B-C50C-407E-A947-70E740481C1C}">
                <a14:useLocalDpi xmlns:a14="http://schemas.microsoft.com/office/drawing/2010/main"/>
              </a:ext>
            </a:extLst>
          </a:blip>
          <a:srcRect/>
          <a:stretch>
            <a:fillRect/>
          </a:stretch>
        </p:blipFill>
        <p:spPr bwMode="auto">
          <a:xfrm>
            <a:off x="9620251" y="5649354"/>
            <a:ext cx="1786874" cy="722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584388" y="5439209"/>
            <a:ext cx="3510861" cy="1019406"/>
          </a:xfrm>
          <a:prstGeom prst="rect">
            <a:avLst/>
          </a:prstGeom>
        </p:spPr>
      </p:pic>
      <p:grpSp>
        <p:nvGrpSpPr>
          <p:cNvPr id="16" name="Group 15"/>
          <p:cNvGrpSpPr/>
          <p:nvPr userDrawn="1"/>
        </p:nvGrpSpPr>
        <p:grpSpPr>
          <a:xfrm>
            <a:off x="5028388" y="5658850"/>
            <a:ext cx="3213422" cy="713294"/>
            <a:chOff x="841489" y="5658850"/>
            <a:chExt cx="3213422" cy="713294"/>
          </a:xfrm>
        </p:grpSpPr>
        <p:pic>
          <p:nvPicPr>
            <p:cNvPr id="10" name="Picture 9"/>
            <p:cNvPicPr>
              <a:picLocks noChangeAspect="1"/>
            </p:cNvPicPr>
            <p:nvPr userDrawn="1"/>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41489" y="5660329"/>
              <a:ext cx="1053986" cy="711815"/>
            </a:xfrm>
            <a:prstGeom prst="rect">
              <a:avLst/>
            </a:prstGeom>
            <a:ln w="19050">
              <a:solidFill>
                <a:schemeClr val="bg1"/>
              </a:solidFill>
              <a:miter lim="800000"/>
            </a:ln>
          </p:spPr>
        </p:pic>
        <p:pic>
          <p:nvPicPr>
            <p:cNvPr id="15" name="Picture 14"/>
            <p:cNvPicPr>
              <a:picLocks noChangeAspect="1"/>
            </p:cNvPicPr>
            <p:nvPr userDrawn="1"/>
          </p:nvPicPr>
          <p:blipFill rotWithShape="1">
            <a:blip r:embed="rId9" cstate="hqprint">
              <a:biLevel thresh="25000"/>
              <a:extLst>
                <a:ext uri="{28A0092B-C50C-407E-A947-70E740481C1C}">
                  <a14:useLocalDpi xmlns:a14="http://schemas.microsoft.com/office/drawing/2010/main"/>
                </a:ext>
              </a:extLst>
            </a:blip>
            <a:srcRect/>
            <a:stretch/>
          </p:blipFill>
          <p:spPr>
            <a:xfrm>
              <a:off x="1952416" y="5658850"/>
              <a:ext cx="2102495" cy="713294"/>
            </a:xfrm>
            <a:prstGeom prst="rect">
              <a:avLst/>
            </a:prstGeom>
          </p:spPr>
        </p:pic>
      </p:grpSp>
    </p:spTree>
    <p:extLst>
      <p:ext uri="{BB962C8B-B14F-4D97-AF65-F5344CB8AC3E}">
        <p14:creationId xmlns:p14="http://schemas.microsoft.com/office/powerpoint/2010/main" val="18742203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7" cstate="hqprint">
            <a:extLst>
              <a:ext uri="{BEBA8EAE-BF5A-486C-A8C5-ECC9F3942E4B}">
                <a14:imgProps xmlns:a14="http://schemas.microsoft.com/office/drawing/2010/main">
                  <a14:imgLayer r:embed="rId8">
                    <a14:imgEffect>
                      <a14:brightnessContrast bright="14000" contrast="7000"/>
                    </a14:imgEffect>
                  </a14:imgLayer>
                </a14:imgProps>
              </a:ext>
              <a:ext uri="{28A0092B-C50C-407E-A947-70E740481C1C}">
                <a14:useLocalDpi xmlns:a14="http://schemas.microsoft.com/office/drawing/2010/main"/>
              </a:ext>
            </a:extLst>
          </a:blip>
          <a:srcRect/>
          <a:stretch/>
        </p:blipFill>
        <p:spPr>
          <a:xfrm rot="10800000">
            <a:off x="0" y="3670299"/>
            <a:ext cx="3251967" cy="3187700"/>
          </a:xfrm>
          <a:prstGeom prst="rect">
            <a:avLst/>
          </a:prstGeom>
        </p:spPr>
      </p:pic>
    </p:spTree>
    <p:extLst>
      <p:ext uri="{BB962C8B-B14F-4D97-AF65-F5344CB8AC3E}">
        <p14:creationId xmlns:p14="http://schemas.microsoft.com/office/powerpoint/2010/main" val="2603900169"/>
      </p:ext>
    </p:extLst>
  </p:cSld>
  <p:clrMap bg1="lt1" tx1="dk1" bg2="lt2" tx2="dk2" accent1="accent1" accent2="accent2" accent3="accent3" accent4="accent4" accent5="accent5" accent6="accent6" hlink="hlink" folHlink="folHlink"/>
  <p:sldLayoutIdLst>
    <p:sldLayoutId id="2147483712" r:id="rId1"/>
    <p:sldLayoutId id="2147483696" r:id="rId2"/>
    <p:sldLayoutId id="2147483714" r:id="rId3"/>
    <p:sldLayoutId id="2147483699" r:id="rId4"/>
    <p:sldLayoutId id="214748371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5" cstate="hqprint">
            <a:extLst>
              <a:ext uri="{BEBA8EAE-BF5A-486C-A8C5-ECC9F3942E4B}">
                <a14:imgProps xmlns:a14="http://schemas.microsoft.com/office/drawing/2010/main">
                  <a14:imgLayer r:embed="rId6">
                    <a14:imgEffect>
                      <a14:brightnessContrast bright="14000" contrast="7000"/>
                    </a14:imgEffect>
                  </a14:imgLayer>
                </a14:imgProps>
              </a:ext>
              <a:ext uri="{28A0092B-C50C-407E-A947-70E740481C1C}">
                <a14:useLocalDpi xmlns:a14="http://schemas.microsoft.com/office/drawing/2010/main"/>
              </a:ext>
            </a:extLst>
          </a:blip>
          <a:srcRect/>
          <a:stretch/>
        </p:blipFill>
        <p:spPr>
          <a:xfrm>
            <a:off x="7326262" y="0"/>
            <a:ext cx="4865738" cy="4769579"/>
          </a:xfrm>
          <a:prstGeom prst="rect">
            <a:avLst/>
          </a:prstGeom>
        </p:spPr>
      </p:pic>
    </p:spTree>
    <p:extLst>
      <p:ext uri="{BB962C8B-B14F-4D97-AF65-F5344CB8AC3E}">
        <p14:creationId xmlns:p14="http://schemas.microsoft.com/office/powerpoint/2010/main" val="12854801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1" y="-1"/>
            <a:ext cx="12191999" cy="6857999"/>
          </a:xfrm>
          <a:prstGeom prst="rect">
            <a:avLst/>
          </a:prstGeom>
          <a:gradFill flip="none" rotWithShape="1">
            <a:gsLst>
              <a:gs pos="92000">
                <a:schemeClr val="accent5"/>
              </a:gs>
              <a:gs pos="29000">
                <a:schemeClr val="accent1"/>
              </a:gs>
              <a:gs pos="58000">
                <a:schemeClr val="accent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7044249" y="0"/>
            <a:ext cx="5147751" cy="5038725"/>
          </a:xfrm>
          <a:prstGeom prst="rect">
            <a:avLst/>
          </a:prstGeom>
        </p:spPr>
      </p:pic>
      <p:pic>
        <p:nvPicPr>
          <p:cNvPr id="17" name="Picture 16"/>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456998" y="274267"/>
            <a:ext cx="6353378" cy="945681"/>
          </a:xfrm>
          <a:prstGeom prst="rect">
            <a:avLst/>
          </a:prstGeom>
        </p:spPr>
      </p:pic>
      <p:sp>
        <p:nvSpPr>
          <p:cNvPr id="2" name="Rectangle 1"/>
          <p:cNvSpPr/>
          <p:nvPr userDrawn="1"/>
        </p:nvSpPr>
        <p:spPr>
          <a:xfrm>
            <a:off x="0" y="0"/>
            <a:ext cx="12191999" cy="6857999"/>
          </a:xfrm>
          <a:prstGeom prst="rect">
            <a:avLst/>
          </a:prstGeom>
          <a:gradFill flip="none" rotWithShape="1">
            <a:gsLst>
              <a:gs pos="92000">
                <a:schemeClr val="accent5">
                  <a:alpha val="90000"/>
                </a:schemeClr>
              </a:gs>
              <a:gs pos="29000">
                <a:schemeClr val="accent1">
                  <a:alpha val="90000"/>
                </a:schemeClr>
              </a:gs>
              <a:gs pos="58000">
                <a:schemeClr val="accent2">
                  <a:alpha val="9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5185646"/>
      </p:ext>
    </p:extLst>
  </p:cSld>
  <p:clrMap bg1="lt1" tx1="dk1" bg2="lt2" tx2="dk2" accent1="accent1" accent2="accent2" accent3="accent3" accent4="accent4" accent5="accent5" accent6="accent6" hlink="hlink" folHlink="folHlink"/>
  <p:sldLayoutIdLst>
    <p:sldLayoutId id="2147483665" r:id="rId1"/>
    <p:sldLayoutId id="2147483649" r:id="rId2"/>
    <p:sldLayoutId id="2147483689" r:id="rId3"/>
    <p:sldLayoutId id="214748372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1999" cy="6857999"/>
          </a:xfrm>
          <a:prstGeom prst="rect">
            <a:avLst/>
          </a:prstGeom>
          <a:gradFill flip="none" rotWithShape="1">
            <a:gsLst>
              <a:gs pos="30000">
                <a:schemeClr val="accent1">
                  <a:lumMod val="50000"/>
                </a:schemeClr>
              </a:gs>
              <a:gs pos="100000">
                <a:schemeClr val="tx1"/>
              </a:gs>
              <a:gs pos="0">
                <a:schemeClr val="accent1">
                  <a:lumMod val="7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7044249" y="0"/>
            <a:ext cx="5147751" cy="5038725"/>
          </a:xfrm>
          <a:prstGeom prst="rect">
            <a:avLst/>
          </a:prstGeom>
        </p:spPr>
      </p:pic>
      <p:pic>
        <p:nvPicPr>
          <p:cNvPr id="17" name="Picture 16"/>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56998" y="274267"/>
            <a:ext cx="6353378" cy="945681"/>
          </a:xfrm>
          <a:prstGeom prst="rect">
            <a:avLst/>
          </a:prstGeom>
        </p:spPr>
      </p:pic>
      <p:sp>
        <p:nvSpPr>
          <p:cNvPr id="6" name="Rectangle 5"/>
          <p:cNvSpPr/>
          <p:nvPr userDrawn="1"/>
        </p:nvSpPr>
        <p:spPr>
          <a:xfrm>
            <a:off x="1" y="-1"/>
            <a:ext cx="12191999" cy="6857999"/>
          </a:xfrm>
          <a:prstGeom prst="rect">
            <a:avLst/>
          </a:prstGeom>
          <a:gradFill flip="none" rotWithShape="1">
            <a:gsLst>
              <a:gs pos="60000">
                <a:schemeClr val="accent1">
                  <a:alpha val="90000"/>
                  <a:lumMod val="33000"/>
                </a:schemeClr>
              </a:gs>
              <a:gs pos="100000">
                <a:schemeClr val="accent1">
                  <a:lumMod val="14000"/>
                </a:schemeClr>
              </a:gs>
              <a:gs pos="0">
                <a:schemeClr val="accent4">
                  <a:lumMod val="31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5410562"/>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6" cstate="hqprint">
            <a:extLst>
              <a:ext uri="{BEBA8EAE-BF5A-486C-A8C5-ECC9F3942E4B}">
                <a14:imgProps xmlns:a14="http://schemas.microsoft.com/office/drawing/2010/main">
                  <a14:imgLayer r:embed="rId7">
                    <a14:imgEffect>
                      <a14:brightnessContrast bright="14000" contrast="7000"/>
                    </a14:imgEffect>
                  </a14:imgLayer>
                </a14:imgProps>
              </a:ext>
              <a:ext uri="{28A0092B-C50C-407E-A947-70E740481C1C}">
                <a14:useLocalDpi xmlns:a14="http://schemas.microsoft.com/office/drawing/2010/main"/>
              </a:ext>
            </a:extLst>
          </a:blip>
          <a:srcRect/>
          <a:stretch/>
        </p:blipFill>
        <p:spPr>
          <a:xfrm>
            <a:off x="7326262" y="0"/>
            <a:ext cx="4865738" cy="4769579"/>
          </a:xfrm>
          <a:prstGeom prst="rect">
            <a:avLst/>
          </a:prstGeom>
        </p:spPr>
      </p:pic>
      <p:pic>
        <p:nvPicPr>
          <p:cNvPr id="30" name="Picture 29"/>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Tree>
    <p:extLst>
      <p:ext uri="{BB962C8B-B14F-4D97-AF65-F5344CB8AC3E}">
        <p14:creationId xmlns:p14="http://schemas.microsoft.com/office/powerpoint/2010/main" val="182032514"/>
      </p:ext>
    </p:extLst>
  </p:cSld>
  <p:clrMap bg1="lt1" tx1="dk1" bg2="lt2" tx2="dk2" accent1="accent1" accent2="accent2" accent3="accent3" accent4="accent4" accent5="accent5" accent6="accent6" hlink="hlink" folHlink="folHlink"/>
  <p:sldLayoutIdLst>
    <p:sldLayoutId id="2147483694" r:id="rId1"/>
    <p:sldLayoutId id="2147483672" r:id="rId2"/>
    <p:sldLayoutId id="2147483673" r:id="rId3"/>
    <p:sldLayoutId id="214748372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6" cstate="hqprint">
            <a:extLst>
              <a:ext uri="{BEBA8EAE-BF5A-486C-A8C5-ECC9F3942E4B}">
                <a14:imgProps xmlns:a14="http://schemas.microsoft.com/office/drawing/2010/main">
                  <a14:imgLayer r:embed="rId7">
                    <a14:imgEffect>
                      <a14:brightnessContrast bright="14000" contrast="7000"/>
                    </a14:imgEffect>
                  </a14:imgLayer>
                </a14:imgProps>
              </a:ext>
              <a:ext uri="{28A0092B-C50C-407E-A947-70E740481C1C}">
                <a14:useLocalDpi xmlns:a14="http://schemas.microsoft.com/office/drawing/2010/main"/>
              </a:ext>
            </a:extLst>
          </a:blip>
          <a:srcRect/>
          <a:stretch/>
        </p:blipFill>
        <p:spPr>
          <a:xfrm rot="10800000">
            <a:off x="0" y="3670299"/>
            <a:ext cx="3251967" cy="3187700"/>
          </a:xfrm>
          <a:prstGeom prst="rect">
            <a:avLst/>
          </a:prstGeom>
        </p:spPr>
      </p:pic>
      <p:pic>
        <p:nvPicPr>
          <p:cNvPr id="4" name="Picture 3"/>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Tree>
    <p:extLst>
      <p:ext uri="{BB962C8B-B14F-4D97-AF65-F5344CB8AC3E}">
        <p14:creationId xmlns:p14="http://schemas.microsoft.com/office/powerpoint/2010/main" val="2603900169"/>
      </p:ext>
    </p:extLst>
  </p:cSld>
  <p:clrMap bg1="lt1" tx1="dk1" bg2="lt2" tx2="dk2" accent1="accent1" accent2="accent2" accent3="accent3" accent4="accent4" accent5="accent5" accent6="accent6" hlink="hlink" folHlink="folHlink"/>
  <p:sldLayoutIdLst>
    <p:sldLayoutId id="2147483693" r:id="rId1"/>
    <p:sldLayoutId id="2147483676" r:id="rId2"/>
    <p:sldLayoutId id="2147483690"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5" cstate="hqprint">
            <a:extLst>
              <a:ext uri="{BEBA8EAE-BF5A-486C-A8C5-ECC9F3942E4B}">
                <a14:imgProps xmlns:a14="http://schemas.microsoft.com/office/drawing/2010/main">
                  <a14:imgLayer r:embed="rId6">
                    <a14:imgEffect>
                      <a14:brightnessContrast bright="14000" contrast="7000"/>
                    </a14:imgEffect>
                  </a14:imgLayer>
                </a14:imgProps>
              </a:ext>
              <a:ext uri="{28A0092B-C50C-407E-A947-70E740481C1C}">
                <a14:useLocalDpi xmlns:a14="http://schemas.microsoft.com/office/drawing/2010/main"/>
              </a:ext>
            </a:extLst>
          </a:blip>
          <a:srcRect l="-1" r="-6395"/>
          <a:stretch/>
        </p:blipFill>
        <p:spPr>
          <a:xfrm rot="10800000">
            <a:off x="4610100" y="2832099"/>
            <a:ext cx="7194368" cy="4025900"/>
          </a:xfrm>
          <a:prstGeom prst="rect">
            <a:avLst/>
          </a:prstGeom>
        </p:spPr>
      </p:pic>
      <p:pic>
        <p:nvPicPr>
          <p:cNvPr id="4" name="Picture 3"/>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Tree>
    <p:extLst>
      <p:ext uri="{BB962C8B-B14F-4D97-AF65-F5344CB8AC3E}">
        <p14:creationId xmlns:p14="http://schemas.microsoft.com/office/powerpoint/2010/main" val="4009055201"/>
      </p:ext>
    </p:extLst>
  </p:cSld>
  <p:clrMap bg1="lt1" tx1="dk1" bg2="lt2" tx2="dk2" accent1="accent1" accent2="accent2" accent3="accent3" accent4="accent4" accent5="accent5" accent6="accent6" hlink="hlink" folHlink="folHlink"/>
  <p:sldLayoutIdLst>
    <p:sldLayoutId id="2147483692" r:id="rId1"/>
    <p:sldLayoutId id="2147483680" r:id="rId2"/>
    <p:sldLayoutId id="214748368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5" cstate="hqprint">
            <a:extLst>
              <a:ext uri="{BEBA8EAE-BF5A-486C-A8C5-ECC9F3942E4B}">
                <a14:imgProps xmlns:a14="http://schemas.microsoft.com/office/drawing/2010/main">
                  <a14:imgLayer r:embed="rId6">
                    <a14:imgEffect>
                      <a14:brightnessContrast bright="14000" contrast="7000"/>
                    </a14:imgEffect>
                  </a14:imgLayer>
                </a14:imgProps>
              </a:ext>
              <a:ext uri="{28A0092B-C50C-407E-A947-70E740481C1C}">
                <a14:useLocalDpi xmlns:a14="http://schemas.microsoft.com/office/drawing/2010/main"/>
              </a:ext>
            </a:extLst>
          </a:blip>
          <a:srcRect l="-1" t="-1355" r="-6396"/>
          <a:stretch/>
        </p:blipFill>
        <p:spPr>
          <a:xfrm rot="10800000">
            <a:off x="7340600" y="501651"/>
            <a:ext cx="3575792" cy="3372580"/>
          </a:xfrm>
          <a:prstGeom prst="rect">
            <a:avLst/>
          </a:prstGeom>
        </p:spPr>
      </p:pic>
      <p:pic>
        <p:nvPicPr>
          <p:cNvPr id="4" name="Picture 3"/>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401097"/>
            <a:ext cx="1062038" cy="417417"/>
          </a:xfrm>
          <a:prstGeom prst="rect">
            <a:avLst/>
          </a:prstGeom>
        </p:spPr>
      </p:pic>
    </p:spTree>
    <p:extLst>
      <p:ext uri="{BB962C8B-B14F-4D97-AF65-F5344CB8AC3E}">
        <p14:creationId xmlns:p14="http://schemas.microsoft.com/office/powerpoint/2010/main" val="2584167621"/>
      </p:ext>
    </p:extLst>
  </p:cSld>
  <p:clrMap bg1="lt1" tx1="dk1" bg2="lt2" tx2="dk2" accent1="accent1" accent2="accent2" accent3="accent3" accent4="accent4" accent5="accent5" accent6="accent6" hlink="hlink" folHlink="folHlink"/>
  <p:sldLayoutIdLst>
    <p:sldLayoutId id="2147483684" r:id="rId1"/>
    <p:sldLayoutId id="2147483691"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3803"/>
            <a:ext cx="12192000" cy="6850395"/>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2D969-9719-4722-B59B-7A06EE322765}" type="datetimeFigureOut">
              <a:rPr lang="en-GB" smtClean="0"/>
              <a:t>17/03/2022</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E704A-801B-48F9-A47E-B33728B29D5B}" type="slidenum">
              <a:rPr lang="en-GB" smtClean="0"/>
              <a:t>‹#›</a:t>
            </a:fld>
            <a:endParaRPr lang="en-GB"/>
          </a:p>
        </p:txBody>
      </p:sp>
    </p:spTree>
    <p:extLst>
      <p:ext uri="{BB962C8B-B14F-4D97-AF65-F5344CB8AC3E}">
        <p14:creationId xmlns:p14="http://schemas.microsoft.com/office/powerpoint/2010/main" val="2922555610"/>
      </p:ext>
    </p:extLst>
  </p:cSld>
  <p:clrMap bg1="lt1" tx1="dk1" bg2="lt2" tx2="dk2" accent1="accent1" accent2="accent2" accent3="accent3" accent4="accent4" accent5="accent5" accent6="accent6" hlink="hlink" folHlink="folHlink"/>
  <p:sldLayoutIdLst>
    <p:sldLayoutId id="2147483713" r:id="rId1"/>
    <p:sldLayoutId id="2147483697" r:id="rId2"/>
    <p:sldLayoutId id="2147483708" r:id="rId3"/>
    <p:sldLayoutId id="2147483715"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5" cstate="hqprint">
            <a:extLst>
              <a:ext uri="{BEBA8EAE-BF5A-486C-A8C5-ECC9F3942E4B}">
                <a14:imgProps xmlns:a14="http://schemas.microsoft.com/office/drawing/2010/main">
                  <a14:imgLayer r:embed="rId6">
                    <a14:imgEffect>
                      <a14:brightnessContrast bright="14000" contrast="7000"/>
                    </a14:imgEffect>
                  </a14:imgLayer>
                </a14:imgProps>
              </a:ext>
              <a:ext uri="{28A0092B-C50C-407E-A947-70E740481C1C}">
                <a14:useLocalDpi xmlns:a14="http://schemas.microsoft.com/office/drawing/2010/main"/>
              </a:ext>
            </a:extLst>
          </a:blip>
          <a:srcRect l="-1" t="-1355" r="-6396"/>
          <a:stretch/>
        </p:blipFill>
        <p:spPr>
          <a:xfrm rot="10800000">
            <a:off x="7340600" y="501651"/>
            <a:ext cx="3575792" cy="3372580"/>
          </a:xfrm>
          <a:prstGeom prst="rect">
            <a:avLst/>
          </a:prstGeom>
        </p:spPr>
      </p:pic>
    </p:spTree>
    <p:extLst>
      <p:ext uri="{BB962C8B-B14F-4D97-AF65-F5344CB8AC3E}">
        <p14:creationId xmlns:p14="http://schemas.microsoft.com/office/powerpoint/2010/main" val="2584167621"/>
      </p:ext>
    </p:extLst>
  </p:cSld>
  <p:clrMap bg1="lt1" tx1="dk1" bg2="lt2" tx2="dk2" accent1="accent1" accent2="accent2" accent3="accent3" accent4="accent4" accent5="accent5" accent6="accent6" hlink="hlink" folHlink="folHlink"/>
  <p:sldLayoutIdLst>
    <p:sldLayoutId id="2147483698" r:id="rId1"/>
    <p:sldLayoutId id="2147483709" r:id="rId2"/>
    <p:sldLayoutId id="214748371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0"/>
          </p:nvPr>
        </p:nvSpPr>
        <p:spPr>
          <a:xfrm>
            <a:off x="815119" y="768526"/>
            <a:ext cx="9953625" cy="1460500"/>
          </a:xfrm>
        </p:spPr>
        <p:txBody>
          <a:bodyPr/>
          <a:lstStyle/>
          <a:p>
            <a:pPr algn="ctr"/>
            <a:r>
              <a:rPr lang="en-GB" sz="4400" dirty="0"/>
              <a:t>Patient and Public Involvement</a:t>
            </a:r>
          </a:p>
          <a:p>
            <a:pPr algn="ctr"/>
            <a:r>
              <a:rPr lang="en-GB" sz="4400" dirty="0"/>
              <a:t>Wellbeing </a:t>
            </a:r>
          </a:p>
        </p:txBody>
      </p:sp>
      <p:sp>
        <p:nvSpPr>
          <p:cNvPr id="15" name="Text Placeholder 14"/>
          <p:cNvSpPr>
            <a:spLocks noGrp="1"/>
          </p:cNvSpPr>
          <p:nvPr>
            <p:ph type="body" sz="quarter" idx="11"/>
          </p:nvPr>
        </p:nvSpPr>
        <p:spPr>
          <a:xfrm>
            <a:off x="820427" y="3613994"/>
            <a:ext cx="10551145" cy="1014981"/>
          </a:xfrm>
        </p:spPr>
        <p:txBody>
          <a:bodyPr lIns="91440" tIns="45720" rIns="91440" bIns="45720" anchor="t"/>
          <a:lstStyle/>
          <a:p>
            <a:r>
              <a:rPr lang="en-GB" dirty="0"/>
              <a:t>Presenter: Debbie Parkinson, PPI Lead, Innovation Agency</a:t>
            </a:r>
          </a:p>
          <a:p>
            <a:r>
              <a:rPr lang="en-GB" dirty="0"/>
              <a:t>PPI Officer: Dave Dewhurst</a:t>
            </a:r>
          </a:p>
          <a:p>
            <a:endParaRPr lang="en-GB" sz="1050" dirty="0">
              <a:latin typeface="Arial"/>
              <a:cs typeface="Arial"/>
            </a:endParaRPr>
          </a:p>
        </p:txBody>
      </p:sp>
      <p:sp>
        <p:nvSpPr>
          <p:cNvPr id="16" name="Text Placeholder 15"/>
          <p:cNvSpPr>
            <a:spLocks noGrp="1"/>
          </p:cNvSpPr>
          <p:nvPr>
            <p:ph type="body" sz="quarter" idx="12"/>
          </p:nvPr>
        </p:nvSpPr>
        <p:spPr>
          <a:xfrm>
            <a:off x="1466850" y="4835526"/>
            <a:ext cx="7731126" cy="571500"/>
          </a:xfrm>
        </p:spPr>
        <p:txBody>
          <a:bodyPr/>
          <a:lstStyle/>
          <a:p>
            <a:r>
              <a:rPr lang="en-GB"/>
              <a:t>@</a:t>
            </a:r>
            <a:r>
              <a:rPr lang="en-GB" err="1"/>
              <a:t>InnovationNWC</a:t>
            </a:r>
            <a:endParaRPr lang="en-GB"/>
          </a:p>
        </p:txBody>
      </p:sp>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5119" y="4835526"/>
            <a:ext cx="644037" cy="523698"/>
          </a:xfrm>
          <a:prstGeom prst="rect">
            <a:avLst/>
          </a:prstGeom>
        </p:spPr>
      </p:pic>
    </p:spTree>
    <p:extLst>
      <p:ext uri="{BB962C8B-B14F-4D97-AF65-F5344CB8AC3E}">
        <p14:creationId xmlns:p14="http://schemas.microsoft.com/office/powerpoint/2010/main" val="15622026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030603-4963-4CED-87E7-0B5E49005388}"/>
              </a:ext>
            </a:extLst>
          </p:cNvPr>
          <p:cNvSpPr>
            <a:spLocks noGrp="1"/>
          </p:cNvSpPr>
          <p:nvPr>
            <p:ph type="body" sz="quarter" idx="11"/>
          </p:nvPr>
        </p:nvSpPr>
        <p:spPr/>
        <p:txBody>
          <a:bodyPr/>
          <a:lstStyle/>
          <a:p>
            <a:r>
              <a:rPr lang="en-GB" dirty="0"/>
              <a:t>COVID - 19</a:t>
            </a:r>
          </a:p>
        </p:txBody>
      </p:sp>
      <p:sp>
        <p:nvSpPr>
          <p:cNvPr id="4" name="Text Placeholder 3">
            <a:extLst>
              <a:ext uri="{FF2B5EF4-FFF2-40B4-BE49-F238E27FC236}">
                <a16:creationId xmlns:a16="http://schemas.microsoft.com/office/drawing/2014/main" id="{7A2B9521-7438-46CA-A3BA-822E67D252E0}"/>
              </a:ext>
            </a:extLst>
          </p:cNvPr>
          <p:cNvSpPr>
            <a:spLocks noGrp="1"/>
          </p:cNvSpPr>
          <p:nvPr>
            <p:ph type="body" sz="quarter" idx="13"/>
          </p:nvPr>
        </p:nvSpPr>
        <p:spPr>
          <a:xfrm>
            <a:off x="599790" y="1095829"/>
            <a:ext cx="10588625" cy="1987859"/>
          </a:xfrm>
        </p:spPr>
        <p:txBody>
          <a:bodyPr/>
          <a:lstStyle/>
          <a:p>
            <a:pPr algn="l"/>
            <a:r>
              <a:rPr lang="en-GB" b="0" i="0" dirty="0">
                <a:solidFill>
                  <a:srgbClr val="1A69B0"/>
                </a:solidFill>
                <a:effectLst/>
                <a:latin typeface="Helvetica Neue"/>
              </a:rPr>
              <a:t>COVID Oximetry @Home</a:t>
            </a:r>
          </a:p>
          <a:p>
            <a:pPr marL="0" indent="0">
              <a:buNone/>
            </a:pPr>
            <a:r>
              <a:rPr lang="en-GB" b="0" i="0" dirty="0">
                <a:solidFill>
                  <a:srgbClr val="5B6670"/>
                </a:solidFill>
                <a:effectLst/>
                <a:latin typeface="museo-sans"/>
              </a:rPr>
              <a:t>The CO@H package of care involves the remote monitoring of the individual's condition through regular contact with a local health care team who will reassess the individual’s symptoms (including oxygen saturation levels). This close monitoring enables the individual to remain at home while allowing early signs of deterioration to be identified and escalated quickly and appropriately.</a:t>
            </a:r>
          </a:p>
          <a:p>
            <a:pPr marL="0" indent="0">
              <a:buNone/>
            </a:pPr>
            <a:endParaRPr lang="en-GB" dirty="0">
              <a:solidFill>
                <a:srgbClr val="5B6670"/>
              </a:solidFill>
              <a:latin typeface="museo-sans"/>
            </a:endParaRPr>
          </a:p>
          <a:p>
            <a:pPr marL="0" indent="0">
              <a:buNone/>
            </a:pPr>
            <a:endParaRPr lang="en-GB" dirty="0"/>
          </a:p>
        </p:txBody>
      </p:sp>
      <p:sp>
        <p:nvSpPr>
          <p:cNvPr id="5" name="Text Placeholder 4">
            <a:extLst>
              <a:ext uri="{FF2B5EF4-FFF2-40B4-BE49-F238E27FC236}">
                <a16:creationId xmlns:a16="http://schemas.microsoft.com/office/drawing/2014/main" id="{EF75CA5F-ED40-4046-AF86-299967B3CCD7}"/>
              </a:ext>
            </a:extLst>
          </p:cNvPr>
          <p:cNvSpPr>
            <a:spLocks noGrp="1"/>
          </p:cNvSpPr>
          <p:nvPr>
            <p:ph type="body" sz="quarter" idx="16"/>
          </p:nvPr>
        </p:nvSpPr>
        <p:spPr>
          <a:xfrm>
            <a:off x="599790" y="3611224"/>
            <a:ext cx="10588625" cy="2150947"/>
          </a:xfrm>
        </p:spPr>
        <p:txBody>
          <a:bodyPr/>
          <a:lstStyle/>
          <a:p>
            <a:pPr marL="444500" indent="-444500">
              <a:buBlip>
                <a:blip r:embed="rId2"/>
              </a:buBlip>
            </a:pPr>
            <a:r>
              <a:rPr lang="en-GB" dirty="0">
                <a:solidFill>
                  <a:srgbClr val="1A69B0"/>
                </a:solidFill>
                <a:latin typeface="Helvetica Neue"/>
              </a:rPr>
              <a:t>COVID virtual ward</a:t>
            </a:r>
          </a:p>
          <a:p>
            <a:pPr marL="0" indent="0">
              <a:buNone/>
            </a:pPr>
            <a:r>
              <a:rPr lang="en-GB" b="0" i="0" dirty="0">
                <a:solidFill>
                  <a:srgbClr val="5B6670"/>
                </a:solidFill>
                <a:effectLst/>
                <a:latin typeface="museo-sans"/>
              </a:rPr>
              <a:t>The COVID virtual ward model is a secondary care-led initiative to support early and safe discharge for patients.</a:t>
            </a:r>
          </a:p>
          <a:p>
            <a:pPr marL="0" indent="0">
              <a:buNone/>
            </a:pPr>
            <a:r>
              <a:rPr lang="en-GB" b="0" i="0" dirty="0">
                <a:solidFill>
                  <a:srgbClr val="5B6670"/>
                </a:solidFill>
                <a:effectLst/>
                <a:latin typeface="museo-sans"/>
              </a:rPr>
              <a:t>The key difference between the COVID virtual ward and COVID Oximetry @Home is the former provides enhanced remote monitoring, with daily calls and hospital treatments for patients</a:t>
            </a:r>
            <a:endParaRPr lang="en-GB" dirty="0">
              <a:solidFill>
                <a:srgbClr val="1A69B0"/>
              </a:solidFill>
              <a:latin typeface="Helvetica Neue"/>
            </a:endParaRPr>
          </a:p>
        </p:txBody>
      </p:sp>
    </p:spTree>
    <p:extLst>
      <p:ext uri="{BB962C8B-B14F-4D97-AF65-F5344CB8AC3E}">
        <p14:creationId xmlns:p14="http://schemas.microsoft.com/office/powerpoint/2010/main" val="1416458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D8D30C-9F88-4AE1-95DA-ADEE14FCE3E2}"/>
              </a:ext>
            </a:extLst>
          </p:cNvPr>
          <p:cNvSpPr>
            <a:spLocks noGrp="1"/>
          </p:cNvSpPr>
          <p:nvPr>
            <p:ph type="body" sz="quarter" idx="11"/>
          </p:nvPr>
        </p:nvSpPr>
        <p:spPr>
          <a:xfrm>
            <a:off x="1082675" y="349728"/>
            <a:ext cx="10588625" cy="422813"/>
          </a:xfrm>
        </p:spPr>
        <p:txBody>
          <a:bodyPr/>
          <a:lstStyle/>
          <a:p>
            <a:r>
              <a:rPr lang="en-GB" dirty="0"/>
              <a:t>How can you be involved?</a:t>
            </a:r>
          </a:p>
        </p:txBody>
      </p:sp>
      <p:sp>
        <p:nvSpPr>
          <p:cNvPr id="5" name="Text Placeholder 3">
            <a:extLst>
              <a:ext uri="{FF2B5EF4-FFF2-40B4-BE49-F238E27FC236}">
                <a16:creationId xmlns:a16="http://schemas.microsoft.com/office/drawing/2014/main" id="{A791AA43-137F-4ECA-99A4-9E60A1C1A76D}"/>
              </a:ext>
            </a:extLst>
          </p:cNvPr>
          <p:cNvSpPr txBox="1">
            <a:spLocks/>
          </p:cNvSpPr>
          <p:nvPr/>
        </p:nvSpPr>
        <p:spPr>
          <a:xfrm>
            <a:off x="866918" y="2156422"/>
            <a:ext cx="6461125" cy="1987859"/>
          </a:xfrm>
          <a:prstGeom prst="rect">
            <a:avLst/>
          </a:prstGeom>
        </p:spPr>
        <p:txBody>
          <a:bodyPr/>
          <a:lstStyle>
            <a:lvl1pPr marL="444500" indent="-444500" algn="l" defTabSz="914400" rtl="0" eaLnBrk="1" latinLnBrk="0" hangingPunct="1">
              <a:lnSpc>
                <a:spcPct val="90000"/>
              </a:lnSpc>
              <a:spcBef>
                <a:spcPts val="0"/>
              </a:spcBef>
              <a:spcAft>
                <a:spcPts val="1200"/>
              </a:spcAft>
              <a:buFontTx/>
              <a:buBlip>
                <a:blip r:embed="rId2"/>
              </a:buBlip>
              <a:defRPr sz="2400" kern="1200">
                <a:solidFill>
                  <a:schemeClr val="tx1"/>
                </a:solidFill>
                <a:latin typeface="Arial" panose="020B0604020202020204" pitchFamily="34" charset="0"/>
                <a:ea typeface="+mn-ea"/>
                <a:cs typeface="Arial" panose="020B0604020202020204" pitchFamily="34" charset="0"/>
              </a:defRPr>
            </a:lvl1pPr>
            <a:lvl2pPr marL="717550" indent="-358775" algn="l" defTabSz="914400" rtl="0" eaLnBrk="1" latinLnBrk="0" hangingPunct="1">
              <a:lnSpc>
                <a:spcPct val="90000"/>
              </a:lnSpc>
              <a:spcBef>
                <a:spcPts val="0"/>
              </a:spcBef>
              <a:spcAft>
                <a:spcPts val="1200"/>
              </a:spcAft>
              <a:buFontTx/>
              <a:buBlip>
                <a:blip r:embed="rId3"/>
              </a:buBlip>
              <a:defRPr sz="2400" kern="1200">
                <a:solidFill>
                  <a:schemeClr val="tx1"/>
                </a:solidFill>
                <a:latin typeface="Arial" panose="020B0604020202020204" pitchFamily="34" charset="0"/>
                <a:ea typeface="+mn-ea"/>
                <a:cs typeface="Arial" panose="020B0604020202020204" pitchFamily="34" charset="0"/>
              </a:defRPr>
            </a:lvl2pPr>
            <a:lvl3pPr marL="1255713" indent="-342900" algn="l" defTabSz="914400" rtl="0" eaLnBrk="1" latinLnBrk="0" hangingPunct="1">
              <a:lnSpc>
                <a:spcPct val="90000"/>
              </a:lnSpc>
              <a:spcBef>
                <a:spcPts val="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793875" indent="-358775" algn="l" defTabSz="914400" rtl="0" eaLnBrk="1" latinLnBrk="0" hangingPunct="1">
              <a:lnSpc>
                <a:spcPct val="90000"/>
              </a:lnSpc>
              <a:spcBef>
                <a:spcPts val="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900113" indent="-45085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4500" marR="0" lvl="0" indent="-444500" algn="l" defTabSz="914400" rtl="0" eaLnBrk="1" fontAlgn="auto" latinLnBrk="0" hangingPunct="1">
              <a:lnSpc>
                <a:spcPct val="90000"/>
              </a:lnSpc>
              <a:spcBef>
                <a:spcPts val="0"/>
              </a:spcBef>
              <a:spcAft>
                <a:spcPts val="1200"/>
              </a:spcAft>
              <a:buClrTx/>
              <a:buSzTx/>
              <a:buFontTx/>
              <a:buBlip>
                <a:blip r:embed="rId2"/>
              </a:buBlip>
              <a:tabLst/>
              <a:defRPr/>
            </a:pPr>
            <a:r>
              <a:rPr lang="en-GB" dirty="0">
                <a:solidFill>
                  <a:srgbClr val="000000"/>
                </a:solidFill>
              </a:rPr>
              <a:t>Patient and Public Involvement Senate (PIES)</a:t>
            </a:r>
          </a:p>
          <a:p>
            <a:pPr marL="444500" marR="0" lvl="0" indent="-444500" algn="l" defTabSz="914400" rtl="0" eaLnBrk="1" fontAlgn="auto" latinLnBrk="0" hangingPunct="1">
              <a:lnSpc>
                <a:spcPct val="90000"/>
              </a:lnSpc>
              <a:spcBef>
                <a:spcPts val="0"/>
              </a:spcBef>
              <a:spcAft>
                <a:spcPts val="1200"/>
              </a:spcAft>
              <a:buClrTx/>
              <a:buSzTx/>
              <a:buFontTx/>
              <a:buBlip>
                <a:blip r:embed="rId2"/>
              </a:buBlip>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 Safety Ambassadors Senate (</a:t>
            </a:r>
            <a:r>
              <a:rPr kumimoji="0" lang="en-GB"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PaSTIES</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444500" marR="0" lvl="0" indent="-444500" algn="l" defTabSz="914400" rtl="0" eaLnBrk="1" fontAlgn="auto" latinLnBrk="0" hangingPunct="1">
              <a:lnSpc>
                <a:spcPct val="90000"/>
              </a:lnSpc>
              <a:spcBef>
                <a:spcPts val="0"/>
              </a:spcBef>
              <a:spcAft>
                <a:spcPts val="1200"/>
              </a:spcAft>
              <a:buClrTx/>
              <a:buSzTx/>
              <a:buFontTx/>
              <a:buBlip>
                <a:blip r:embed="rId2"/>
              </a:buBlip>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Join your Patient Participation Group (PPG</a:t>
            </a:r>
            <a:r>
              <a:rPr lang="en-GB" dirty="0">
                <a:solidFill>
                  <a:srgbClr val="000000"/>
                </a:solidFill>
              </a:rPr>
              <a:t>)</a:t>
            </a:r>
          </a:p>
          <a:p>
            <a:pPr marL="444500" marR="0" lvl="0" indent="-444500" algn="l" defTabSz="914400" rtl="0" eaLnBrk="1" fontAlgn="auto" latinLnBrk="0" hangingPunct="1">
              <a:lnSpc>
                <a:spcPct val="90000"/>
              </a:lnSpc>
              <a:spcBef>
                <a:spcPts val="0"/>
              </a:spcBef>
              <a:spcAft>
                <a:spcPts val="1200"/>
              </a:spcAft>
              <a:buClrTx/>
              <a:buSzTx/>
              <a:buFontTx/>
              <a:buBlip>
                <a:blip r:embed="rId2"/>
              </a:buBlip>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Keep in </a:t>
            </a:r>
            <a:r>
              <a:rPr lang="en-GB" dirty="0">
                <a:solidFill>
                  <a:srgbClr val="000000"/>
                </a:solidFill>
              </a:rPr>
              <a:t>touch and help trial new innovations and systems</a:t>
            </a: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44500" marR="0" lvl="0" indent="-444500" algn="l" defTabSz="914400" rtl="0" eaLnBrk="1" fontAlgn="auto" latinLnBrk="0" hangingPunct="1">
              <a:lnSpc>
                <a:spcPct val="90000"/>
              </a:lnSpc>
              <a:spcBef>
                <a:spcPts val="0"/>
              </a:spcBef>
              <a:spcAft>
                <a:spcPts val="1200"/>
              </a:spcAft>
              <a:buClrTx/>
              <a:buSzTx/>
              <a:buFontTx/>
              <a:buBlip>
                <a:blip r:embed="rId2"/>
              </a:buBlip>
              <a:tabLst/>
              <a:defRPr/>
            </a:pPr>
            <a:r>
              <a:rPr lang="en-GB" dirty="0">
                <a:solidFill>
                  <a:srgbClr val="000000"/>
                </a:solidFill>
              </a:rPr>
              <a:t>Check your pulse and blood pressure at home</a:t>
            </a: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descr="Text&#10;&#10;Description automatically generated with medium confidence">
            <a:extLst>
              <a:ext uri="{FF2B5EF4-FFF2-40B4-BE49-F238E27FC236}">
                <a16:creationId xmlns:a16="http://schemas.microsoft.com/office/drawing/2014/main" id="{70B26254-6D56-4F7B-A2C1-A1D18DF97643}"/>
              </a:ext>
            </a:extLst>
          </p:cNvPr>
          <p:cNvPicPr>
            <a:picLocks noChangeAspect="1"/>
          </p:cNvPicPr>
          <p:nvPr/>
        </p:nvPicPr>
        <p:blipFill>
          <a:blip r:embed="rId4"/>
          <a:stretch>
            <a:fillRect/>
          </a:stretch>
        </p:blipFill>
        <p:spPr>
          <a:xfrm rot="5400000">
            <a:off x="6939765" y="1297753"/>
            <a:ext cx="5286054" cy="3964541"/>
          </a:xfrm>
          <a:prstGeom prst="rect">
            <a:avLst/>
          </a:prstGeom>
        </p:spPr>
      </p:pic>
    </p:spTree>
    <p:extLst>
      <p:ext uri="{BB962C8B-B14F-4D97-AF65-F5344CB8AC3E}">
        <p14:creationId xmlns:p14="http://schemas.microsoft.com/office/powerpoint/2010/main" val="1828430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B09E8C-D3D9-4692-8953-968E91BD1366}"/>
              </a:ext>
            </a:extLst>
          </p:cNvPr>
          <p:cNvSpPr>
            <a:spLocks noGrp="1"/>
          </p:cNvSpPr>
          <p:nvPr>
            <p:ph type="body" sz="quarter" idx="11"/>
          </p:nvPr>
        </p:nvSpPr>
        <p:spPr/>
        <p:txBody>
          <a:bodyPr/>
          <a:lstStyle/>
          <a:p>
            <a:r>
              <a:rPr lang="en-GB" dirty="0"/>
              <a:t>The Innovation Agency</a:t>
            </a:r>
          </a:p>
        </p:txBody>
      </p:sp>
      <p:sp>
        <p:nvSpPr>
          <p:cNvPr id="3" name="Text Placeholder 2">
            <a:extLst>
              <a:ext uri="{FF2B5EF4-FFF2-40B4-BE49-F238E27FC236}">
                <a16:creationId xmlns:a16="http://schemas.microsoft.com/office/drawing/2014/main" id="{93471A37-F3D4-4F1E-9BBB-1D75E12C4855}"/>
              </a:ext>
            </a:extLst>
          </p:cNvPr>
          <p:cNvSpPr>
            <a:spLocks noGrp="1"/>
          </p:cNvSpPr>
          <p:nvPr>
            <p:ph type="body" sz="quarter" idx="12"/>
          </p:nvPr>
        </p:nvSpPr>
        <p:spPr/>
        <p:txBody>
          <a:bodyPr/>
          <a:lstStyle/>
          <a:p>
            <a:r>
              <a:rPr lang="en-GB" dirty="0"/>
              <a:t>Cardiovascular Disease</a:t>
            </a:r>
          </a:p>
        </p:txBody>
      </p:sp>
      <p:sp>
        <p:nvSpPr>
          <p:cNvPr id="4" name="Text Placeholder 3">
            <a:extLst>
              <a:ext uri="{FF2B5EF4-FFF2-40B4-BE49-F238E27FC236}">
                <a16:creationId xmlns:a16="http://schemas.microsoft.com/office/drawing/2014/main" id="{6F87D603-2587-4A92-BD2B-C774B86DAA06}"/>
              </a:ext>
            </a:extLst>
          </p:cNvPr>
          <p:cNvSpPr>
            <a:spLocks noGrp="1"/>
          </p:cNvSpPr>
          <p:nvPr>
            <p:ph type="body" sz="quarter" idx="13"/>
          </p:nvPr>
        </p:nvSpPr>
        <p:spPr>
          <a:xfrm>
            <a:off x="902953" y="1549573"/>
            <a:ext cx="6725685" cy="2150947"/>
          </a:xfrm>
        </p:spPr>
        <p:txBody>
          <a:bodyPr/>
          <a:lstStyle/>
          <a:p>
            <a:r>
              <a:rPr lang="en-GB" dirty="0">
                <a:solidFill>
                  <a:srgbClr val="5B6670"/>
                </a:solidFill>
                <a:latin typeface="museo-sans"/>
              </a:rPr>
              <a:t>T</a:t>
            </a:r>
            <a:r>
              <a:rPr lang="en-GB" b="0" i="0" dirty="0">
                <a:solidFill>
                  <a:srgbClr val="5B6670"/>
                </a:solidFill>
                <a:effectLst/>
                <a:latin typeface="museo-sans"/>
              </a:rPr>
              <a:t>he Innovation Agency is delivering local projects to reduce hypertension and encourage home blood pressure monitoring, supporting nationally driven initiatives to encourage patients to remotely monitor their blood pressure.  </a:t>
            </a:r>
          </a:p>
          <a:p>
            <a:endParaRPr lang="en-GB" dirty="0">
              <a:solidFill>
                <a:srgbClr val="5B6670"/>
              </a:solidFill>
              <a:latin typeface="museo-sans"/>
            </a:endParaRPr>
          </a:p>
          <a:p>
            <a:r>
              <a:rPr lang="en-GB" b="0" i="0" dirty="0">
                <a:solidFill>
                  <a:srgbClr val="5B6670"/>
                </a:solidFill>
                <a:effectLst/>
                <a:latin typeface="museo-sans"/>
              </a:rPr>
              <a:t>Do you have a monitor at home?</a:t>
            </a:r>
            <a:endParaRPr lang="en-GB" dirty="0"/>
          </a:p>
        </p:txBody>
      </p:sp>
      <p:pic>
        <p:nvPicPr>
          <p:cNvPr id="6" name="Picture 5">
            <a:extLst>
              <a:ext uri="{FF2B5EF4-FFF2-40B4-BE49-F238E27FC236}">
                <a16:creationId xmlns:a16="http://schemas.microsoft.com/office/drawing/2014/main" id="{7168AB73-D138-432C-B8BE-ED11F80F36C0}"/>
              </a:ext>
            </a:extLst>
          </p:cNvPr>
          <p:cNvPicPr>
            <a:picLocks noChangeAspect="1"/>
          </p:cNvPicPr>
          <p:nvPr/>
        </p:nvPicPr>
        <p:blipFill>
          <a:blip r:embed="rId2"/>
          <a:stretch>
            <a:fillRect/>
          </a:stretch>
        </p:blipFill>
        <p:spPr>
          <a:xfrm>
            <a:off x="8161781" y="2115198"/>
            <a:ext cx="3505504" cy="2627604"/>
          </a:xfrm>
          <a:prstGeom prst="rect">
            <a:avLst/>
          </a:prstGeom>
        </p:spPr>
      </p:pic>
    </p:spTree>
    <p:extLst>
      <p:ext uri="{BB962C8B-B14F-4D97-AF65-F5344CB8AC3E}">
        <p14:creationId xmlns:p14="http://schemas.microsoft.com/office/powerpoint/2010/main" val="1888076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80138-6A9D-49A7-AA8E-4BF1C0EE5FBF}"/>
              </a:ext>
            </a:extLst>
          </p:cNvPr>
          <p:cNvSpPr>
            <a:spLocks noGrp="1"/>
          </p:cNvSpPr>
          <p:nvPr>
            <p:ph type="body" sz="quarter" idx="11"/>
          </p:nvPr>
        </p:nvSpPr>
        <p:spPr/>
        <p:txBody>
          <a:bodyPr/>
          <a:lstStyle/>
          <a:p>
            <a:r>
              <a:rPr lang="en-GB" dirty="0"/>
              <a:t>Atrial Fibrillation (AF)</a:t>
            </a:r>
          </a:p>
        </p:txBody>
      </p:sp>
      <p:sp>
        <p:nvSpPr>
          <p:cNvPr id="4" name="Text Placeholder 3">
            <a:extLst>
              <a:ext uri="{FF2B5EF4-FFF2-40B4-BE49-F238E27FC236}">
                <a16:creationId xmlns:a16="http://schemas.microsoft.com/office/drawing/2014/main" id="{BA847C7A-0A9E-4A28-95EB-21518F7E2D28}"/>
              </a:ext>
            </a:extLst>
          </p:cNvPr>
          <p:cNvSpPr>
            <a:spLocks noGrp="1"/>
          </p:cNvSpPr>
          <p:nvPr>
            <p:ph type="body" sz="quarter" idx="13"/>
          </p:nvPr>
        </p:nvSpPr>
        <p:spPr>
          <a:xfrm>
            <a:off x="969659" y="2074228"/>
            <a:ext cx="6461125" cy="1987859"/>
          </a:xfrm>
        </p:spPr>
        <p:txBody>
          <a:bodyPr/>
          <a:lstStyle/>
          <a:p>
            <a:pPr marL="444500" marR="0" lvl="0" indent="-444500" algn="l" defTabSz="914400" rtl="0" eaLnBrk="1" fontAlgn="auto" latinLnBrk="0" hangingPunct="1">
              <a:lnSpc>
                <a:spcPct val="90000"/>
              </a:lnSpc>
              <a:spcBef>
                <a:spcPts val="0"/>
              </a:spcBef>
              <a:spcAft>
                <a:spcPts val="1200"/>
              </a:spcAft>
              <a:buClr>
                <a:srgbClr val="00C5B4"/>
              </a:buClr>
              <a:buSzTx/>
              <a:buFont typeface="+mj-lt"/>
              <a:buBlip>
                <a:blip r:embed="rId2"/>
              </a:buBlip>
              <a:tabLst/>
              <a:defRPr/>
            </a:pPr>
            <a:r>
              <a:rPr kumimoji="0" lang="en-GB" sz="2400" b="0" i="0" u="none" strike="noStrike" kern="1200" cap="none" spc="0" normalizeH="0" baseline="0" noProof="0" dirty="0">
                <a:ln>
                  <a:noFill/>
                </a:ln>
                <a:solidFill>
                  <a:srgbClr val="5B6670"/>
                </a:solidFill>
                <a:effectLst/>
                <a:uLnTx/>
                <a:uFillTx/>
                <a:latin typeface="museo-sans"/>
                <a:ea typeface="+mn-ea"/>
                <a:cs typeface="Arial" panose="020B0604020202020204" pitchFamily="34" charset="0"/>
              </a:rPr>
              <a:t>Atrial fibrillation (AF) is responsible for approximately 20 per cent of all strokes, which can leave survivors with devastating disabilities. Since 2015 we have contributed to the avoidance of 715 strokes, including 179 deaths avoided and savings of £16M to health and social care. The reduction in strokes is expected to continue, as a result of actions taken to identify people at risk and prescribe life-saving medication.</a:t>
            </a:r>
          </a:p>
          <a:p>
            <a:endParaRPr lang="en-GB" dirty="0"/>
          </a:p>
        </p:txBody>
      </p:sp>
      <p:pic>
        <p:nvPicPr>
          <p:cNvPr id="6" name="Picture 5">
            <a:extLst>
              <a:ext uri="{FF2B5EF4-FFF2-40B4-BE49-F238E27FC236}">
                <a16:creationId xmlns:a16="http://schemas.microsoft.com/office/drawing/2014/main" id="{2F74659A-4905-4B4A-82B6-BC1D457962C9}"/>
              </a:ext>
            </a:extLst>
          </p:cNvPr>
          <p:cNvPicPr>
            <a:picLocks noChangeAspect="1"/>
          </p:cNvPicPr>
          <p:nvPr/>
        </p:nvPicPr>
        <p:blipFill>
          <a:blip r:embed="rId3"/>
          <a:stretch>
            <a:fillRect/>
          </a:stretch>
        </p:blipFill>
        <p:spPr>
          <a:xfrm>
            <a:off x="7158143" y="0"/>
            <a:ext cx="4635626" cy="2312435"/>
          </a:xfrm>
          <a:prstGeom prst="rect">
            <a:avLst/>
          </a:prstGeom>
        </p:spPr>
      </p:pic>
    </p:spTree>
    <p:extLst>
      <p:ext uri="{BB962C8B-B14F-4D97-AF65-F5344CB8AC3E}">
        <p14:creationId xmlns:p14="http://schemas.microsoft.com/office/powerpoint/2010/main" val="1759041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B6C0A8-5F39-484F-83D9-19DE1959F4EA}"/>
              </a:ext>
            </a:extLst>
          </p:cNvPr>
          <p:cNvSpPr>
            <a:spLocks noGrp="1"/>
          </p:cNvSpPr>
          <p:nvPr>
            <p:ph type="body" sz="quarter" idx="13"/>
          </p:nvPr>
        </p:nvSpPr>
        <p:spPr>
          <a:xfrm>
            <a:off x="794998" y="1087909"/>
            <a:ext cx="6461125" cy="1987859"/>
          </a:xfrm>
        </p:spPr>
        <p:txBody>
          <a:bodyPr/>
          <a:lstStyle/>
          <a:p>
            <a:r>
              <a:rPr lang="en-GB" b="0" i="0" dirty="0">
                <a:solidFill>
                  <a:srgbClr val="5B6670"/>
                </a:solidFill>
                <a:effectLst/>
                <a:latin typeface="museo-sans"/>
              </a:rPr>
              <a:t>A key part of our work until 2023 will be improving the management of cholesterol. Good management of cholesterol is important in preventing heart attacks and strokes, but patients with high cholesterol are likely to be asymptomatic</a:t>
            </a:r>
          </a:p>
          <a:p>
            <a:r>
              <a:rPr lang="en-GB" b="0" i="0" dirty="0">
                <a:solidFill>
                  <a:srgbClr val="5B6670"/>
                </a:solidFill>
                <a:effectLst/>
                <a:latin typeface="museo-sans"/>
              </a:rPr>
              <a:t>We are supporting national ambitions to improve cholesterol management and the identification and management of familial hypercholesterolemia (FH), a hereditary condition of high cholesterol that is evident from birth but is rarely picked up before the individual has a CVD event.</a:t>
            </a:r>
            <a:endParaRPr lang="en-GB" dirty="0"/>
          </a:p>
        </p:txBody>
      </p:sp>
      <p:sp>
        <p:nvSpPr>
          <p:cNvPr id="5" name="TextBox 4">
            <a:extLst>
              <a:ext uri="{FF2B5EF4-FFF2-40B4-BE49-F238E27FC236}">
                <a16:creationId xmlns:a16="http://schemas.microsoft.com/office/drawing/2014/main" id="{80D56F12-088C-4B8C-984A-450FD3BA638E}"/>
              </a:ext>
            </a:extLst>
          </p:cNvPr>
          <p:cNvSpPr txBox="1"/>
          <p:nvPr/>
        </p:nvSpPr>
        <p:spPr>
          <a:xfrm>
            <a:off x="661435" y="329041"/>
            <a:ext cx="6097712" cy="523220"/>
          </a:xfrm>
          <a:prstGeom prst="rect">
            <a:avLst/>
          </a:prstGeom>
          <a:noFill/>
        </p:spPr>
        <p:txBody>
          <a:bodyPr wrap="square">
            <a:spAutoFit/>
          </a:bodyPr>
          <a:lstStyle/>
          <a:p>
            <a:pPr algn="l"/>
            <a:r>
              <a:rPr lang="en-GB" sz="2800" spc="50" dirty="0">
                <a:ln w="12700" cap="rnd">
                  <a:solidFill>
                    <a:schemeClr val="accent5"/>
                  </a:solidFill>
                </a:ln>
                <a:solidFill>
                  <a:schemeClr val="accent5"/>
                </a:solidFill>
                <a:latin typeface="Arial" panose="020B0604020202020204" pitchFamily="34" charset="0"/>
                <a:cs typeface="Arial" panose="020B0604020202020204" pitchFamily="34" charset="0"/>
              </a:rPr>
              <a:t>Lipids and cholesterol management</a:t>
            </a:r>
          </a:p>
        </p:txBody>
      </p:sp>
      <p:pic>
        <p:nvPicPr>
          <p:cNvPr id="7" name="Picture 6">
            <a:extLst>
              <a:ext uri="{FF2B5EF4-FFF2-40B4-BE49-F238E27FC236}">
                <a16:creationId xmlns:a16="http://schemas.microsoft.com/office/drawing/2014/main" id="{ED86D575-8169-4DDD-9923-FBD878338B72}"/>
              </a:ext>
            </a:extLst>
          </p:cNvPr>
          <p:cNvPicPr>
            <a:picLocks noChangeAspect="1"/>
          </p:cNvPicPr>
          <p:nvPr/>
        </p:nvPicPr>
        <p:blipFill>
          <a:blip r:embed="rId2"/>
          <a:stretch>
            <a:fillRect/>
          </a:stretch>
        </p:blipFill>
        <p:spPr>
          <a:xfrm>
            <a:off x="7461506" y="1222131"/>
            <a:ext cx="3935496" cy="3935496"/>
          </a:xfrm>
          <a:prstGeom prst="rect">
            <a:avLst/>
          </a:prstGeom>
        </p:spPr>
      </p:pic>
    </p:spTree>
    <p:extLst>
      <p:ext uri="{BB962C8B-B14F-4D97-AF65-F5344CB8AC3E}">
        <p14:creationId xmlns:p14="http://schemas.microsoft.com/office/powerpoint/2010/main" val="330110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604D25-B9CE-4AF8-A2BC-DAC9071E6083}"/>
              </a:ext>
            </a:extLst>
          </p:cNvPr>
          <p:cNvSpPr>
            <a:spLocks noGrp="1"/>
          </p:cNvSpPr>
          <p:nvPr>
            <p:ph type="body" sz="quarter" idx="11"/>
          </p:nvPr>
        </p:nvSpPr>
        <p:spPr/>
        <p:txBody>
          <a:bodyPr/>
          <a:lstStyle/>
          <a:p>
            <a:r>
              <a:rPr lang="en-GB" dirty="0" err="1"/>
              <a:t>Inclisiran</a:t>
            </a:r>
            <a:endParaRPr lang="en-GB" dirty="0"/>
          </a:p>
        </p:txBody>
      </p:sp>
      <p:sp>
        <p:nvSpPr>
          <p:cNvPr id="4" name="Text Placeholder 3">
            <a:extLst>
              <a:ext uri="{FF2B5EF4-FFF2-40B4-BE49-F238E27FC236}">
                <a16:creationId xmlns:a16="http://schemas.microsoft.com/office/drawing/2014/main" id="{94156D31-4F5A-41B0-8572-69EF13087A9B}"/>
              </a:ext>
            </a:extLst>
          </p:cNvPr>
          <p:cNvSpPr>
            <a:spLocks noGrp="1"/>
          </p:cNvSpPr>
          <p:nvPr>
            <p:ph type="body" sz="quarter" idx="13"/>
          </p:nvPr>
        </p:nvSpPr>
        <p:spPr/>
        <p:txBody>
          <a:bodyPr/>
          <a:lstStyle/>
          <a:p>
            <a:r>
              <a:rPr lang="en-GB" b="0" i="0" dirty="0" err="1">
                <a:solidFill>
                  <a:srgbClr val="333333"/>
                </a:solidFill>
                <a:effectLst/>
                <a:latin typeface="Trebuchet"/>
              </a:rPr>
              <a:t>Inclisiran</a:t>
            </a:r>
            <a:r>
              <a:rPr lang="en-GB" b="0" i="0" dirty="0">
                <a:solidFill>
                  <a:srgbClr val="333333"/>
                </a:solidFill>
                <a:effectLst/>
                <a:latin typeface="Trebuchet"/>
              </a:rPr>
              <a:t> is a drug that can be used to lower ‘bad’ </a:t>
            </a:r>
            <a:r>
              <a:rPr lang="en-GB" b="0" i="0" u="none" strike="noStrike" dirty="0">
                <a:solidFill>
                  <a:srgbClr val="8C0032"/>
                </a:solidFill>
                <a:effectLst/>
                <a:latin typeface="Trebuchet"/>
              </a:rPr>
              <a:t>cholesterol</a:t>
            </a:r>
            <a:r>
              <a:rPr lang="en-GB" b="0" i="0" dirty="0">
                <a:solidFill>
                  <a:srgbClr val="333333"/>
                </a:solidFill>
                <a:effectLst/>
                <a:latin typeface="Trebuchet"/>
              </a:rPr>
              <a:t> (LDL) in the blood. It has been approved by drug watchdog NICE after trials showed treatment with </a:t>
            </a:r>
            <a:r>
              <a:rPr lang="en-GB" b="0" i="0" dirty="0" err="1">
                <a:solidFill>
                  <a:srgbClr val="333333"/>
                </a:solidFill>
                <a:effectLst/>
                <a:latin typeface="Trebuchet"/>
              </a:rPr>
              <a:t>inclisiran</a:t>
            </a:r>
            <a:r>
              <a:rPr lang="en-GB" b="0" i="0" dirty="0">
                <a:solidFill>
                  <a:srgbClr val="333333"/>
                </a:solidFill>
                <a:effectLst/>
                <a:latin typeface="Trebuchet"/>
              </a:rPr>
              <a:t> cuts levels of bad cholesterol by around 50 per cent.</a:t>
            </a:r>
          </a:p>
          <a:p>
            <a:endParaRPr lang="en-GB" dirty="0">
              <a:solidFill>
                <a:srgbClr val="333333"/>
              </a:solidFill>
              <a:latin typeface="Trebuchet"/>
            </a:endParaRPr>
          </a:p>
          <a:p>
            <a:r>
              <a:rPr lang="en-GB" b="0" i="0" dirty="0">
                <a:solidFill>
                  <a:srgbClr val="333333"/>
                </a:solidFill>
                <a:effectLst/>
                <a:latin typeface="Trebuchet"/>
              </a:rPr>
              <a:t>NHS England says that, by lowering levels of bad cholesterol, </a:t>
            </a:r>
            <a:r>
              <a:rPr lang="en-GB" b="0" i="0" dirty="0" err="1">
                <a:solidFill>
                  <a:srgbClr val="333333"/>
                </a:solidFill>
                <a:effectLst/>
                <a:latin typeface="Trebuchet"/>
              </a:rPr>
              <a:t>inclisiran</a:t>
            </a:r>
            <a:r>
              <a:rPr lang="en-GB" b="0" i="0" dirty="0">
                <a:solidFill>
                  <a:srgbClr val="333333"/>
                </a:solidFill>
                <a:effectLst/>
                <a:latin typeface="Trebuchet"/>
              </a:rPr>
              <a:t> could prevent 55,000 heart attacks and strokes, with the potential to save 30,000 lives within the next 10 years</a:t>
            </a:r>
            <a:endParaRPr lang="en-GB" dirty="0"/>
          </a:p>
        </p:txBody>
      </p:sp>
      <p:sp>
        <p:nvSpPr>
          <p:cNvPr id="9" name="Rectangle 8">
            <a:extLst>
              <a:ext uri="{FF2B5EF4-FFF2-40B4-BE49-F238E27FC236}">
                <a16:creationId xmlns:a16="http://schemas.microsoft.com/office/drawing/2014/main" id="{347D8232-64CE-480E-BBAA-60E918A8854B}"/>
              </a:ext>
            </a:extLst>
          </p:cNvPr>
          <p:cNvSpPr/>
          <p:nvPr/>
        </p:nvSpPr>
        <p:spPr>
          <a:xfrm rot="18855035">
            <a:off x="5810766" y="2936614"/>
            <a:ext cx="6878806"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#Knowyournumbers</a:t>
            </a:r>
          </a:p>
        </p:txBody>
      </p:sp>
    </p:spTree>
    <p:extLst>
      <p:ext uri="{BB962C8B-B14F-4D97-AF65-F5344CB8AC3E}">
        <p14:creationId xmlns:p14="http://schemas.microsoft.com/office/powerpoint/2010/main" val="2379786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A6F4EC-79F6-4E69-871C-6E9396ADEBED}"/>
              </a:ext>
            </a:extLst>
          </p:cNvPr>
          <p:cNvSpPr>
            <a:spLocks noGrp="1"/>
          </p:cNvSpPr>
          <p:nvPr>
            <p:ph type="body" sz="quarter" idx="11"/>
          </p:nvPr>
        </p:nvSpPr>
        <p:spPr/>
        <p:txBody>
          <a:bodyPr/>
          <a:lstStyle/>
          <a:p>
            <a:r>
              <a:rPr lang="en-GB" dirty="0"/>
              <a:t>Patient and Public Involvement</a:t>
            </a:r>
          </a:p>
        </p:txBody>
      </p:sp>
      <p:sp>
        <p:nvSpPr>
          <p:cNvPr id="3" name="Text Placeholder 2">
            <a:extLst>
              <a:ext uri="{FF2B5EF4-FFF2-40B4-BE49-F238E27FC236}">
                <a16:creationId xmlns:a16="http://schemas.microsoft.com/office/drawing/2014/main" id="{1D312C18-5ACD-4A6C-989F-A6BCB5911C2A}"/>
              </a:ext>
            </a:extLst>
          </p:cNvPr>
          <p:cNvSpPr>
            <a:spLocks noGrp="1"/>
          </p:cNvSpPr>
          <p:nvPr>
            <p:ph type="body" sz="quarter" idx="12"/>
          </p:nvPr>
        </p:nvSpPr>
        <p:spPr/>
        <p:txBody>
          <a:bodyPr/>
          <a:lstStyle/>
          <a:p>
            <a:r>
              <a:rPr lang="en-GB" dirty="0"/>
              <a:t>AF Ambassadors and Heart Heroes</a:t>
            </a:r>
          </a:p>
        </p:txBody>
      </p:sp>
      <p:sp>
        <p:nvSpPr>
          <p:cNvPr id="4" name="Text Placeholder 3">
            <a:extLst>
              <a:ext uri="{FF2B5EF4-FFF2-40B4-BE49-F238E27FC236}">
                <a16:creationId xmlns:a16="http://schemas.microsoft.com/office/drawing/2014/main" id="{3B98700A-526C-45C2-B6FD-AD6A2FDEB214}"/>
              </a:ext>
            </a:extLst>
          </p:cNvPr>
          <p:cNvSpPr>
            <a:spLocks noGrp="1"/>
          </p:cNvSpPr>
          <p:nvPr>
            <p:ph type="body" sz="quarter" idx="13"/>
          </p:nvPr>
        </p:nvSpPr>
        <p:spPr>
          <a:xfrm>
            <a:off x="866918" y="2156422"/>
            <a:ext cx="6461125" cy="1987859"/>
          </a:xfrm>
        </p:spPr>
        <p:txBody>
          <a:bodyPr/>
          <a:lstStyle/>
          <a:p>
            <a:r>
              <a:rPr lang="en-GB" dirty="0"/>
              <a:t>Checking the rhythm of your heart can detect AF (irregular heartbeats) </a:t>
            </a:r>
          </a:p>
          <a:p>
            <a:endParaRPr lang="en-GB" dirty="0"/>
          </a:p>
          <a:p>
            <a:r>
              <a:rPr lang="en-GB" dirty="0"/>
              <a:t>Checking blood pressure can detect problems early and you can change your lifestyle</a:t>
            </a:r>
          </a:p>
        </p:txBody>
      </p:sp>
      <p:pic>
        <p:nvPicPr>
          <p:cNvPr id="7" name="Picture 6" descr="A picture containing text, person, outdoor&#10;&#10;Description automatically generated">
            <a:extLst>
              <a:ext uri="{FF2B5EF4-FFF2-40B4-BE49-F238E27FC236}">
                <a16:creationId xmlns:a16="http://schemas.microsoft.com/office/drawing/2014/main" id="{962C7831-AC37-4C29-9780-CF0199FD7C7A}"/>
              </a:ext>
            </a:extLst>
          </p:cNvPr>
          <p:cNvPicPr>
            <a:picLocks noChangeAspect="1"/>
          </p:cNvPicPr>
          <p:nvPr/>
        </p:nvPicPr>
        <p:blipFill>
          <a:blip r:embed="rId2"/>
          <a:stretch>
            <a:fillRect/>
          </a:stretch>
        </p:blipFill>
        <p:spPr>
          <a:xfrm>
            <a:off x="7095285" y="1014434"/>
            <a:ext cx="4572000" cy="3429000"/>
          </a:xfrm>
          <a:prstGeom prst="rect">
            <a:avLst/>
          </a:prstGeom>
        </p:spPr>
      </p:pic>
    </p:spTree>
    <p:extLst>
      <p:ext uri="{BB962C8B-B14F-4D97-AF65-F5344CB8AC3E}">
        <p14:creationId xmlns:p14="http://schemas.microsoft.com/office/powerpoint/2010/main" val="34063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GB"/>
              <a:t>Community involvement</a:t>
            </a:r>
          </a:p>
        </p:txBody>
      </p:sp>
      <p:sp>
        <p:nvSpPr>
          <p:cNvPr id="5" name="Text Placeholder 4"/>
          <p:cNvSpPr>
            <a:spLocks noGrp="1"/>
          </p:cNvSpPr>
          <p:nvPr>
            <p:ph type="body" sz="quarter" idx="12"/>
          </p:nvPr>
        </p:nvSpPr>
        <p:spPr>
          <a:xfrm>
            <a:off x="620033" y="823912"/>
            <a:ext cx="11056323" cy="381045"/>
          </a:xfrm>
        </p:spPr>
        <p:txBody>
          <a:bodyPr lIns="91440" tIns="45720" rIns="91440" bIns="45720" anchor="t"/>
          <a:lstStyle/>
          <a:p>
            <a:r>
              <a:rPr lang="en-GB">
                <a:latin typeface="Arial"/>
                <a:cs typeface="Arial"/>
              </a:rPr>
              <a:t>Some events attended by AF Ambassadors from across the NW Coast Region</a:t>
            </a:r>
          </a:p>
        </p:txBody>
      </p:sp>
      <p:sp>
        <p:nvSpPr>
          <p:cNvPr id="6" name="Text Placeholder 5"/>
          <p:cNvSpPr>
            <a:spLocks noGrp="1"/>
          </p:cNvSpPr>
          <p:nvPr>
            <p:ph type="body" sz="quarter" idx="13"/>
          </p:nvPr>
        </p:nvSpPr>
        <p:spPr>
          <a:xfrm>
            <a:off x="910318" y="1279409"/>
            <a:ext cx="9270193" cy="4668513"/>
          </a:xfrm>
        </p:spPr>
        <p:txBody>
          <a:bodyPr lIns="91440" tIns="45720" rIns="91440" bIns="45720" numCol="2" anchor="t"/>
          <a:lstStyle/>
          <a:p>
            <a:r>
              <a:rPr lang="en-GB" sz="1700" dirty="0">
                <a:latin typeface="Arial"/>
                <a:cs typeface="Arial"/>
              </a:rPr>
              <a:t>Liverpool International Tennis Tournament</a:t>
            </a:r>
          </a:p>
          <a:p>
            <a:r>
              <a:rPr lang="en-GB" sz="1700" dirty="0">
                <a:latin typeface="Arial"/>
                <a:cs typeface="Arial"/>
              </a:rPr>
              <a:t>U3A Ormskirk, Hoylake, Leyland, Upholland</a:t>
            </a:r>
          </a:p>
          <a:p>
            <a:r>
              <a:rPr lang="en-GB" sz="1700" dirty="0">
                <a:latin typeface="Arial"/>
                <a:cs typeface="Arial"/>
              </a:rPr>
              <a:t>Blackburn/Burnley Mosques</a:t>
            </a:r>
          </a:p>
          <a:p>
            <a:r>
              <a:rPr lang="en-GB" sz="1700" dirty="0">
                <a:latin typeface="Arial"/>
                <a:cs typeface="Arial"/>
              </a:rPr>
              <a:t>Preston Gujarati Temple</a:t>
            </a:r>
          </a:p>
          <a:p>
            <a:r>
              <a:rPr lang="en-GB" sz="1700" dirty="0">
                <a:latin typeface="Arial"/>
                <a:cs typeface="Arial"/>
              </a:rPr>
              <a:t>Royal Mail Depots</a:t>
            </a:r>
          </a:p>
          <a:p>
            <a:r>
              <a:rPr lang="en-GB" sz="1700" dirty="0">
                <a:latin typeface="Arial"/>
                <a:cs typeface="Arial"/>
              </a:rPr>
              <a:t>QVC</a:t>
            </a:r>
          </a:p>
          <a:p>
            <a:r>
              <a:rPr lang="en-GB" sz="1700" dirty="0">
                <a:latin typeface="Arial"/>
                <a:cs typeface="Arial"/>
              </a:rPr>
              <a:t>Stagecoach buses</a:t>
            </a:r>
          </a:p>
          <a:p>
            <a:r>
              <a:rPr lang="en-GB" sz="1700" dirty="0">
                <a:latin typeface="Arial"/>
                <a:cs typeface="Arial"/>
              </a:rPr>
              <a:t>Age UK Centres</a:t>
            </a:r>
          </a:p>
          <a:p>
            <a:r>
              <a:rPr lang="en-GB" sz="1700" dirty="0">
                <a:latin typeface="Arial"/>
                <a:cs typeface="Arial"/>
              </a:rPr>
              <a:t>Preston Health Mela</a:t>
            </a:r>
          </a:p>
          <a:p>
            <a:r>
              <a:rPr lang="en-GB" sz="1700" dirty="0">
                <a:latin typeface="Arial"/>
                <a:cs typeface="Arial"/>
              </a:rPr>
              <a:t>Liverpool One Shopping Centre</a:t>
            </a:r>
          </a:p>
          <a:p>
            <a:r>
              <a:rPr lang="en-GB" sz="1700" dirty="0">
                <a:latin typeface="Arial"/>
                <a:cs typeface="Arial"/>
              </a:rPr>
              <a:t>Westmorland Show</a:t>
            </a:r>
          </a:p>
          <a:p>
            <a:r>
              <a:rPr lang="en-GB" sz="1700" dirty="0">
                <a:latin typeface="Arial"/>
                <a:cs typeface="Arial"/>
              </a:rPr>
              <a:t>Chai Ladies</a:t>
            </a:r>
            <a:endParaRPr lang="en-GB" dirty="0"/>
          </a:p>
          <a:p>
            <a:pPr marL="0" indent="0">
              <a:buNone/>
            </a:pPr>
            <a:endParaRPr lang="en-GB" sz="1700" dirty="0">
              <a:latin typeface="Arial"/>
              <a:cs typeface="Arial"/>
            </a:endParaRPr>
          </a:p>
          <a:p>
            <a:pPr marL="0" indent="0">
              <a:buNone/>
            </a:pPr>
            <a:endParaRPr lang="en-GB" sz="1700" dirty="0">
              <a:latin typeface="Arial"/>
              <a:cs typeface="Arial"/>
            </a:endParaRPr>
          </a:p>
          <a:p>
            <a:pPr marL="0" indent="0">
              <a:buNone/>
            </a:pPr>
            <a:endParaRPr lang="en-GB" sz="1700" dirty="0">
              <a:latin typeface="Arial"/>
              <a:cs typeface="Arial"/>
            </a:endParaRPr>
          </a:p>
          <a:p>
            <a:r>
              <a:rPr lang="en-GB" sz="1700" dirty="0">
                <a:latin typeface="Arial"/>
                <a:cs typeface="Arial"/>
              </a:rPr>
              <a:t>TUC NW Conference</a:t>
            </a:r>
            <a:endParaRPr lang="en-GB" sz="1700" dirty="0"/>
          </a:p>
          <a:p>
            <a:r>
              <a:rPr lang="en-GB" sz="1700" dirty="0">
                <a:latin typeface="Arial"/>
                <a:cs typeface="Arial"/>
              </a:rPr>
              <a:t>Flu Clinics (soon to include Covid vaccination centres)</a:t>
            </a:r>
          </a:p>
          <a:p>
            <a:r>
              <a:rPr lang="en-GB" sz="1700" dirty="0">
                <a:latin typeface="Arial"/>
                <a:cs typeface="Arial"/>
              </a:rPr>
              <a:t>Everton FC Home Games</a:t>
            </a:r>
          </a:p>
          <a:p>
            <a:r>
              <a:rPr lang="en-GB" sz="1700" dirty="0" err="1">
                <a:latin typeface="Arial"/>
                <a:cs typeface="Arial"/>
              </a:rPr>
              <a:t>Womens</a:t>
            </a:r>
            <a:r>
              <a:rPr lang="en-GB" sz="1700" dirty="0">
                <a:latin typeface="Arial"/>
                <a:cs typeface="Arial"/>
              </a:rPr>
              <a:t> Institutes</a:t>
            </a:r>
          </a:p>
          <a:p>
            <a:r>
              <a:rPr lang="en-GB" sz="1700" dirty="0">
                <a:latin typeface="Arial"/>
                <a:cs typeface="Arial"/>
              </a:rPr>
              <a:t>Summer Fetes</a:t>
            </a:r>
          </a:p>
          <a:p>
            <a:r>
              <a:rPr lang="en-GB" sz="1700" dirty="0">
                <a:latin typeface="Arial"/>
                <a:cs typeface="Arial"/>
              </a:rPr>
              <a:t>Tesco</a:t>
            </a:r>
          </a:p>
          <a:p>
            <a:r>
              <a:rPr lang="en-GB" sz="1700" dirty="0">
                <a:latin typeface="Arial"/>
                <a:cs typeface="Arial"/>
              </a:rPr>
              <a:t>Health Melas</a:t>
            </a:r>
          </a:p>
          <a:p>
            <a:r>
              <a:rPr lang="en-GB" sz="1700" dirty="0">
                <a:latin typeface="Arial"/>
                <a:cs typeface="Arial"/>
              </a:rPr>
              <a:t>ASDA</a:t>
            </a:r>
          </a:p>
          <a:p>
            <a:r>
              <a:rPr lang="en-GB" sz="1700" dirty="0" err="1">
                <a:latin typeface="Arial"/>
                <a:cs typeface="Arial"/>
              </a:rPr>
              <a:t>iLINKS</a:t>
            </a:r>
            <a:endParaRPr lang="en-GB" sz="1700" dirty="0">
              <a:latin typeface="Arial"/>
              <a:cs typeface="Arial"/>
            </a:endParaRPr>
          </a:p>
          <a:p>
            <a:r>
              <a:rPr lang="en-GB" sz="1700" dirty="0">
                <a:latin typeface="Arial"/>
                <a:cs typeface="Arial"/>
              </a:rPr>
              <a:t>Ageing Well (Lancaster Town Hall)</a:t>
            </a:r>
          </a:p>
          <a:p>
            <a:r>
              <a:rPr lang="en-GB" sz="1700" dirty="0">
                <a:latin typeface="Arial"/>
                <a:cs typeface="Arial"/>
              </a:rPr>
              <a:t>HARRI Bus (Kendal town centre, religious venues)</a:t>
            </a:r>
            <a:endParaRPr lang="en-GB" sz="1700" dirty="0"/>
          </a:p>
          <a:p>
            <a:r>
              <a:rPr lang="en-GB" sz="1700" dirty="0">
                <a:latin typeface="Arial"/>
                <a:cs typeface="Arial"/>
              </a:rPr>
              <a:t>Milnthorpe Farmer's Market (wellbeing event in cooperation with local NHS Services)</a:t>
            </a:r>
            <a:endParaRPr lang="en-GB" sz="1700" dirty="0"/>
          </a:p>
          <a:p>
            <a:endParaRPr lang="en-GB" sz="1800" dirty="0"/>
          </a:p>
          <a:p>
            <a:endParaRPr lang="en-GB" sz="1800" dirty="0"/>
          </a:p>
          <a:p>
            <a:endParaRPr lang="en-GB" sz="1800" dirty="0"/>
          </a:p>
        </p:txBody>
      </p:sp>
      <p:sp>
        <p:nvSpPr>
          <p:cNvPr id="11" name="TextBox 10"/>
          <p:cNvSpPr txBox="1"/>
          <p:nvPr/>
        </p:nvSpPr>
        <p:spPr>
          <a:xfrm>
            <a:off x="8027600" y="6172064"/>
            <a:ext cx="2019300" cy="338554"/>
          </a:xfrm>
          <a:prstGeom prst="rect">
            <a:avLst/>
          </a:prstGeom>
          <a:noFill/>
        </p:spPr>
        <p:txBody>
          <a:bodyPr wrap="square" rtlCol="0">
            <a:spAutoFit/>
          </a:bodyPr>
          <a:lstStyle/>
          <a:p>
            <a:r>
              <a:rPr lang="en-GB" sz="1600" b="1">
                <a:solidFill>
                  <a:schemeClr val="accent2"/>
                </a:solidFill>
              </a:rPr>
              <a:t>@</a:t>
            </a:r>
            <a:r>
              <a:rPr lang="en-GB" sz="1600" b="1" err="1">
                <a:solidFill>
                  <a:schemeClr val="accent2"/>
                </a:solidFill>
              </a:rPr>
              <a:t>InnovationNWC</a:t>
            </a:r>
            <a:endParaRPr lang="en-GB" sz="1600" b="1">
              <a:solidFill>
                <a:schemeClr val="accent2"/>
              </a:solidFill>
            </a:endParaRPr>
          </a:p>
        </p:txBody>
      </p:sp>
      <p:pic>
        <p:nvPicPr>
          <p:cNvPr id="3" name="Picture 2" descr="A picture containing text, person, cake, indoor&#10;&#10;Description automatically generated">
            <a:extLst>
              <a:ext uri="{FF2B5EF4-FFF2-40B4-BE49-F238E27FC236}">
                <a16:creationId xmlns:a16="http://schemas.microsoft.com/office/drawing/2014/main" id="{43CD0E23-BFF5-47C1-8AD3-C71136A6C148}"/>
              </a:ext>
            </a:extLst>
          </p:cNvPr>
          <p:cNvPicPr>
            <a:picLocks noChangeAspect="1"/>
          </p:cNvPicPr>
          <p:nvPr/>
        </p:nvPicPr>
        <p:blipFill>
          <a:blip r:embed="rId2"/>
          <a:stretch>
            <a:fillRect/>
          </a:stretch>
        </p:blipFill>
        <p:spPr>
          <a:xfrm>
            <a:off x="9228350" y="2019441"/>
            <a:ext cx="1824349" cy="2368176"/>
          </a:xfrm>
          <a:prstGeom prst="rect">
            <a:avLst/>
          </a:prstGeom>
        </p:spPr>
      </p:pic>
      <p:pic>
        <p:nvPicPr>
          <p:cNvPr id="10" name="Picture 9" descr="A picture containing text, person, table, indoor&#10;&#10;Description automatically generated">
            <a:extLst>
              <a:ext uri="{FF2B5EF4-FFF2-40B4-BE49-F238E27FC236}">
                <a16:creationId xmlns:a16="http://schemas.microsoft.com/office/drawing/2014/main" id="{EDD64FDF-16E6-42FE-AAF0-007F20F3A6B2}"/>
              </a:ext>
            </a:extLst>
          </p:cNvPr>
          <p:cNvPicPr>
            <a:picLocks noChangeAspect="1"/>
          </p:cNvPicPr>
          <p:nvPr/>
        </p:nvPicPr>
        <p:blipFill>
          <a:blip r:embed="rId3"/>
          <a:stretch>
            <a:fillRect/>
          </a:stretch>
        </p:blipFill>
        <p:spPr>
          <a:xfrm>
            <a:off x="3601416" y="3044204"/>
            <a:ext cx="1694299" cy="1270724"/>
          </a:xfrm>
          <a:prstGeom prst="rect">
            <a:avLst/>
          </a:prstGeom>
        </p:spPr>
      </p:pic>
    </p:spTree>
    <p:extLst>
      <p:ext uri="{BB962C8B-B14F-4D97-AF65-F5344CB8AC3E}">
        <p14:creationId xmlns:p14="http://schemas.microsoft.com/office/powerpoint/2010/main" val="3294528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60C25C-FE9D-48CE-873C-DD827BFF3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67" y="-835802"/>
            <a:ext cx="7848514" cy="78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78C49950-F5A6-455D-87A7-682DDC8D9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8138" y="2469856"/>
            <a:ext cx="3043862" cy="16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a:extLst>
              <a:ext uri="{FF2B5EF4-FFF2-40B4-BE49-F238E27FC236}">
                <a16:creationId xmlns:a16="http://schemas.microsoft.com/office/drawing/2014/main" id="{B1477F00-9087-44CE-A846-4F1240A68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64" y="928888"/>
            <a:ext cx="1688885" cy="217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CD4CB5BC-5B35-473F-9519-CF09C8EF6F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9936">
            <a:off x="9423681" y="4402555"/>
            <a:ext cx="2640692" cy="205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0CDEDDBE-1F0E-42B5-8845-5E02EA4B3F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8138" y="58333"/>
            <a:ext cx="2880034" cy="216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B18CEBF2-0BF8-41F1-8DA6-8AB39719E2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88140">
            <a:off x="247431" y="3119372"/>
            <a:ext cx="1680869" cy="24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E9C48B11-84B1-405F-BEE2-BB03337C44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2425" y="4738309"/>
            <a:ext cx="2866890" cy="207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B514917-A522-44CF-9BBC-913F2657CD40}"/>
              </a:ext>
            </a:extLst>
          </p:cNvPr>
          <p:cNvSpPr/>
          <p:nvPr/>
        </p:nvSpPr>
        <p:spPr>
          <a:xfrm>
            <a:off x="10244069" y="255602"/>
            <a:ext cx="187769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Trust</a:t>
            </a:r>
          </a:p>
        </p:txBody>
      </p:sp>
      <p:sp>
        <p:nvSpPr>
          <p:cNvPr id="14" name="Rectangle 13">
            <a:extLst>
              <a:ext uri="{FF2B5EF4-FFF2-40B4-BE49-F238E27FC236}">
                <a16:creationId xmlns:a16="http://schemas.microsoft.com/office/drawing/2014/main" id="{9DEF6F3C-9D9E-4170-AB10-EAEAA5D4AD63}"/>
              </a:ext>
            </a:extLst>
          </p:cNvPr>
          <p:cNvSpPr/>
          <p:nvPr/>
        </p:nvSpPr>
        <p:spPr>
          <a:xfrm>
            <a:off x="3458546" y="5830028"/>
            <a:ext cx="187769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00B050"/>
                </a:solidFill>
                <a:effectLst/>
              </a:rPr>
              <a:t>Trust</a:t>
            </a:r>
          </a:p>
        </p:txBody>
      </p:sp>
      <p:sp>
        <p:nvSpPr>
          <p:cNvPr id="15" name="Rectangle 14">
            <a:extLst>
              <a:ext uri="{FF2B5EF4-FFF2-40B4-BE49-F238E27FC236}">
                <a16:creationId xmlns:a16="http://schemas.microsoft.com/office/drawing/2014/main" id="{83417663-D448-4FAC-BCCF-3D6FE741E240}"/>
              </a:ext>
            </a:extLst>
          </p:cNvPr>
          <p:cNvSpPr/>
          <p:nvPr/>
        </p:nvSpPr>
        <p:spPr>
          <a:xfrm rot="20115382">
            <a:off x="8790252" y="5830028"/>
            <a:ext cx="187769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E806D8"/>
                </a:solidFill>
                <a:effectLst/>
              </a:rPr>
              <a:t>Trust</a:t>
            </a:r>
          </a:p>
        </p:txBody>
      </p:sp>
      <p:sp>
        <p:nvSpPr>
          <p:cNvPr id="16" name="Rectangle 15">
            <a:extLst>
              <a:ext uri="{FF2B5EF4-FFF2-40B4-BE49-F238E27FC236}">
                <a16:creationId xmlns:a16="http://schemas.microsoft.com/office/drawing/2014/main" id="{6FF72EC2-BE47-4783-9195-8252EB2A64F6}"/>
              </a:ext>
            </a:extLst>
          </p:cNvPr>
          <p:cNvSpPr/>
          <p:nvPr/>
        </p:nvSpPr>
        <p:spPr>
          <a:xfrm rot="18350881">
            <a:off x="149018" y="467223"/>
            <a:ext cx="187769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5">
                    <a:lumMod val="75000"/>
                  </a:schemeClr>
                </a:solidFill>
                <a:effectLst/>
              </a:rPr>
              <a:t>Trust</a:t>
            </a:r>
          </a:p>
        </p:txBody>
      </p:sp>
      <p:pic>
        <p:nvPicPr>
          <p:cNvPr id="1033" name="Picture 9">
            <a:extLst>
              <a:ext uri="{FF2B5EF4-FFF2-40B4-BE49-F238E27FC236}">
                <a16:creationId xmlns:a16="http://schemas.microsoft.com/office/drawing/2014/main" id="{0BA4805C-A5C2-413D-AAE3-F1F958BB19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220" y="4937075"/>
            <a:ext cx="2545587" cy="17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40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2AC2F8-AE30-4821-9488-7AFAC709C7A6}"/>
              </a:ext>
            </a:extLst>
          </p:cNvPr>
          <p:cNvSpPr>
            <a:spLocks noGrp="1"/>
          </p:cNvSpPr>
          <p:nvPr>
            <p:ph type="body" sz="quarter" idx="11"/>
          </p:nvPr>
        </p:nvSpPr>
        <p:spPr/>
        <p:txBody>
          <a:bodyPr/>
          <a:lstStyle/>
          <a:p>
            <a:r>
              <a:rPr lang="en-GB"/>
              <a:t>Financial impact with AF Ambassador contribution</a:t>
            </a:r>
          </a:p>
          <a:p>
            <a:endParaRPr lang="en-GB"/>
          </a:p>
        </p:txBody>
      </p:sp>
      <p:sp>
        <p:nvSpPr>
          <p:cNvPr id="3" name="Text Placeholder 2">
            <a:extLst>
              <a:ext uri="{FF2B5EF4-FFF2-40B4-BE49-F238E27FC236}">
                <a16:creationId xmlns:a16="http://schemas.microsoft.com/office/drawing/2014/main" id="{C24C26D4-EF3E-45B6-AD5B-4674650C152C}"/>
              </a:ext>
            </a:extLst>
          </p:cNvPr>
          <p:cNvSpPr>
            <a:spLocks noGrp="1"/>
          </p:cNvSpPr>
          <p:nvPr>
            <p:ph type="body" sz="quarter" idx="12"/>
          </p:nvPr>
        </p:nvSpPr>
        <p:spPr/>
        <p:txBody>
          <a:bodyPr/>
          <a:lstStyle/>
          <a:p>
            <a:r>
              <a:rPr lang="en-GB" dirty="0"/>
              <a:t>Direct savings to UK plc and Integrated NHS &amp; Social Care services in NWC</a:t>
            </a:r>
          </a:p>
        </p:txBody>
      </p:sp>
      <p:sp>
        <p:nvSpPr>
          <p:cNvPr id="6" name="Rectangle 5">
            <a:extLst>
              <a:ext uri="{FF2B5EF4-FFF2-40B4-BE49-F238E27FC236}">
                <a16:creationId xmlns:a16="http://schemas.microsoft.com/office/drawing/2014/main" id="{531CEA9B-11A1-48A4-87F1-6F042AF2F0E0}"/>
              </a:ext>
            </a:extLst>
          </p:cNvPr>
          <p:cNvSpPr/>
          <p:nvPr/>
        </p:nvSpPr>
        <p:spPr>
          <a:xfrm>
            <a:off x="426720" y="1246725"/>
            <a:ext cx="11338560" cy="4062651"/>
          </a:xfrm>
          <a:prstGeom prst="rect">
            <a:avLst/>
          </a:prstGeom>
        </p:spPr>
        <p:txBody>
          <a:bodyPr wrap="square">
            <a:spAutoFit/>
          </a:bodyPr>
          <a:lstStyle/>
          <a:p>
            <a:pPr lvl="0">
              <a:lnSpc>
                <a:spcPct val="90000"/>
              </a:lnSpc>
              <a:spcAft>
                <a:spcPts val="1200"/>
              </a:spcAft>
            </a:pPr>
            <a:r>
              <a:rPr lang="en-GB" dirty="0">
                <a:solidFill>
                  <a:srgbClr val="000000"/>
                </a:solidFill>
              </a:rPr>
              <a:t>715 strokes prevented with direct saving to local NHS services:</a:t>
            </a:r>
            <a:r>
              <a:rPr lang="en-GB" sz="2000" b="1" dirty="0">
                <a:solidFill>
                  <a:srgbClr val="000000"/>
                </a:solidFill>
              </a:rPr>
              <a:t> 	</a:t>
            </a:r>
            <a:r>
              <a:rPr lang="en-GB" sz="2800" b="1" dirty="0">
                <a:solidFill>
                  <a:schemeClr val="accent5">
                    <a:lumMod val="75000"/>
                  </a:schemeClr>
                </a:solidFill>
              </a:rPr>
              <a:t>£10 million</a:t>
            </a:r>
          </a:p>
          <a:p>
            <a:pPr lvl="0">
              <a:lnSpc>
                <a:spcPct val="90000"/>
              </a:lnSpc>
              <a:spcAft>
                <a:spcPts val="1200"/>
              </a:spcAft>
            </a:pPr>
            <a:r>
              <a:rPr lang="en-GB" dirty="0">
                <a:solidFill>
                  <a:srgbClr val="000000"/>
                </a:solidFill>
              </a:rPr>
              <a:t>and a saving to local Social Care services of:			 	</a:t>
            </a:r>
            <a:r>
              <a:rPr lang="en-GB" sz="2800" b="1" dirty="0">
                <a:solidFill>
                  <a:schemeClr val="accent5">
                    <a:lumMod val="75000"/>
                  </a:schemeClr>
                </a:solidFill>
              </a:rPr>
              <a:t>£6 million</a:t>
            </a:r>
          </a:p>
          <a:p>
            <a:pPr>
              <a:lnSpc>
                <a:spcPct val="90000"/>
              </a:lnSpc>
              <a:spcAft>
                <a:spcPts val="1200"/>
              </a:spcAft>
            </a:pPr>
            <a:r>
              <a:rPr lang="en-GB" dirty="0"/>
              <a:t>536 stroke related injuries: 				 	</a:t>
            </a:r>
            <a:r>
              <a:rPr lang="en-GB" sz="2800" b="1" dirty="0">
                <a:solidFill>
                  <a:schemeClr val="accent5">
                    <a:lumMod val="75000"/>
                  </a:schemeClr>
                </a:solidFill>
              </a:rPr>
              <a:t>£118 million</a:t>
            </a:r>
          </a:p>
          <a:p>
            <a:pPr>
              <a:lnSpc>
                <a:spcPct val="90000"/>
              </a:lnSpc>
              <a:spcAft>
                <a:spcPts val="1200"/>
              </a:spcAft>
            </a:pPr>
            <a:endParaRPr lang="en-GB" b="1" dirty="0">
              <a:solidFill>
                <a:srgbClr val="000000"/>
              </a:solidFill>
              <a:latin typeface="Arial" panose="020B0604020202020204" pitchFamily="34" charset="0"/>
              <a:cs typeface="Arial" panose="020B0604020202020204" pitchFamily="34" charset="0"/>
            </a:endParaRPr>
          </a:p>
          <a:p>
            <a:pPr>
              <a:lnSpc>
                <a:spcPct val="90000"/>
              </a:lnSpc>
              <a:spcAft>
                <a:spcPts val="1200"/>
              </a:spcAft>
            </a:pPr>
            <a:r>
              <a:rPr lang="en-GB" b="1" dirty="0">
                <a:solidFill>
                  <a:srgbClr val="000000"/>
                </a:solidFill>
                <a:latin typeface="Arial" panose="020B0604020202020204" pitchFamily="34" charset="0"/>
                <a:cs typeface="Arial" panose="020B0604020202020204" pitchFamily="34" charset="0"/>
              </a:rPr>
              <a:t>AF Ambassadors achieved this with an investment from NHS England of just</a:t>
            </a:r>
            <a:r>
              <a:rPr lang="en-GB" dirty="0">
                <a:solidFill>
                  <a:srgbClr val="000000"/>
                </a:solidFill>
                <a:latin typeface="Arial" panose="020B0604020202020204" pitchFamily="34" charset="0"/>
                <a:cs typeface="Arial" panose="020B0604020202020204" pitchFamily="34" charset="0"/>
              </a:rPr>
              <a:t>: 	</a:t>
            </a:r>
            <a:r>
              <a:rPr lang="en-GB" sz="2800" b="1" dirty="0">
                <a:solidFill>
                  <a:srgbClr val="FF0000"/>
                </a:solidFill>
                <a:latin typeface="Arial" panose="020B0604020202020204" pitchFamily="34" charset="0"/>
                <a:cs typeface="Arial" panose="020B0604020202020204" pitchFamily="34" charset="0"/>
              </a:rPr>
              <a:t>£20,000</a:t>
            </a:r>
          </a:p>
          <a:p>
            <a:pPr lvl="0">
              <a:lnSpc>
                <a:spcPct val="90000"/>
              </a:lnSpc>
              <a:spcAft>
                <a:spcPts val="1200"/>
              </a:spcAft>
            </a:pPr>
            <a:endParaRPr lang="en-GB" dirty="0"/>
          </a:p>
          <a:p>
            <a:pPr lvl="0">
              <a:lnSpc>
                <a:spcPct val="90000"/>
              </a:lnSpc>
              <a:spcAft>
                <a:spcPts val="1200"/>
              </a:spcAft>
            </a:pPr>
            <a:r>
              <a:rPr lang="en-GB" dirty="0"/>
              <a:t>Throughout the programme, the Northwest Coast has improved from </a:t>
            </a:r>
            <a:r>
              <a:rPr lang="en-GB" sz="2400" b="1" dirty="0">
                <a:solidFill>
                  <a:schemeClr val="accent2"/>
                </a:solidFill>
              </a:rPr>
              <a:t>24,210</a:t>
            </a:r>
            <a:r>
              <a:rPr lang="en-GB" dirty="0"/>
              <a:t> people estimated to have undetected AF to only</a:t>
            </a:r>
            <a:r>
              <a:rPr lang="en-GB" dirty="0">
                <a:solidFill>
                  <a:schemeClr val="accent2"/>
                </a:solidFill>
              </a:rPr>
              <a:t> </a:t>
            </a:r>
            <a:r>
              <a:rPr lang="en-GB" sz="2400" b="1" dirty="0">
                <a:solidFill>
                  <a:schemeClr val="accent3"/>
                </a:solidFill>
              </a:rPr>
              <a:t>2,100</a:t>
            </a:r>
            <a:r>
              <a:rPr lang="en-GB" dirty="0">
                <a:solidFill>
                  <a:schemeClr val="accent2"/>
                </a:solidFill>
              </a:rPr>
              <a:t> </a:t>
            </a:r>
            <a:r>
              <a:rPr lang="en-GB" sz="1200" dirty="0">
                <a:solidFill>
                  <a:prstClr val="black"/>
                </a:solidFill>
                <a:latin typeface="Calibri" panose="020F0502020204030204"/>
              </a:rPr>
              <a:t>(data from Quality Outcomes Framework QOF) </a:t>
            </a:r>
            <a:r>
              <a:rPr lang="en-GB" dirty="0"/>
              <a:t>and increased high-risk AF patients on anticoagulation therapy by</a:t>
            </a:r>
            <a:r>
              <a:rPr lang="en-GB" dirty="0">
                <a:solidFill>
                  <a:schemeClr val="accent2"/>
                </a:solidFill>
              </a:rPr>
              <a:t> </a:t>
            </a:r>
            <a:r>
              <a:rPr lang="en-GB" sz="2400" b="1" dirty="0">
                <a:solidFill>
                  <a:schemeClr val="accent2"/>
                </a:solidFill>
              </a:rPr>
              <a:t>8%</a:t>
            </a:r>
          </a:p>
        </p:txBody>
      </p:sp>
    </p:spTree>
    <p:extLst>
      <p:ext uri="{BB962C8B-B14F-4D97-AF65-F5344CB8AC3E}">
        <p14:creationId xmlns:p14="http://schemas.microsoft.com/office/powerpoint/2010/main" val="28560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10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SLIDE">
  <a:themeElements>
    <a:clrScheme name="Custom 2">
      <a:dk1>
        <a:sysClr val="windowText" lastClr="000000"/>
      </a:dk1>
      <a:lt1>
        <a:sysClr val="window" lastClr="FFFFFF"/>
      </a:lt1>
      <a:dk2>
        <a:srgbClr val="00DE5A"/>
      </a:dk2>
      <a:lt2>
        <a:srgbClr val="6CD909"/>
      </a:lt2>
      <a:accent1>
        <a:srgbClr val="034A90"/>
      </a:accent1>
      <a:accent2>
        <a:srgbClr val="0972CE"/>
      </a:accent2>
      <a:accent3>
        <a:srgbClr val="068DC6"/>
      </a:accent3>
      <a:accent4>
        <a:srgbClr val="03A8BD"/>
      </a:accent4>
      <a:accent5>
        <a:srgbClr val="00C5B4"/>
      </a:accent5>
      <a:accent6>
        <a:srgbClr val="00DE99"/>
      </a:accent6>
      <a:hlink>
        <a:srgbClr val="034A90"/>
      </a:hlink>
      <a:folHlink>
        <a:srgbClr val="00C5B4"/>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General 2">
  <a:themeElements>
    <a:clrScheme name="Custom 2">
      <a:dk1>
        <a:srgbClr val="000000"/>
      </a:dk1>
      <a:lt1>
        <a:srgbClr val="FFFFFF"/>
      </a:lt1>
      <a:dk2>
        <a:srgbClr val="5B6670"/>
      </a:dk2>
      <a:lt2>
        <a:srgbClr val="CDE7E6"/>
      </a:lt2>
      <a:accent1>
        <a:srgbClr val="034A90"/>
      </a:accent1>
      <a:accent2>
        <a:srgbClr val="0972CE"/>
      </a:accent2>
      <a:accent3>
        <a:srgbClr val="51B3A3"/>
      </a:accent3>
      <a:accent4>
        <a:srgbClr val="00DE99"/>
      </a:accent4>
      <a:accent5>
        <a:srgbClr val="00C5B4"/>
      </a:accent5>
      <a:accent6>
        <a:srgbClr val="049CC1"/>
      </a:accent6>
      <a:hlink>
        <a:srgbClr val="034A90"/>
      </a:hlink>
      <a:folHlink>
        <a:srgbClr val="00C5B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General 1">
  <a:themeElements>
    <a:clrScheme name="Custom 2">
      <a:dk1>
        <a:srgbClr val="000000"/>
      </a:dk1>
      <a:lt1>
        <a:srgbClr val="FFFFFF"/>
      </a:lt1>
      <a:dk2>
        <a:srgbClr val="5B6670"/>
      </a:dk2>
      <a:lt2>
        <a:srgbClr val="CDE7E6"/>
      </a:lt2>
      <a:accent1>
        <a:srgbClr val="034A90"/>
      </a:accent1>
      <a:accent2>
        <a:srgbClr val="0972CE"/>
      </a:accent2>
      <a:accent3>
        <a:srgbClr val="51B3A3"/>
      </a:accent3>
      <a:accent4>
        <a:srgbClr val="00DE99"/>
      </a:accent4>
      <a:accent5>
        <a:srgbClr val="00C5B4"/>
      </a:accent5>
      <a:accent6>
        <a:srgbClr val="049CC1"/>
      </a:accent6>
      <a:hlink>
        <a:srgbClr val="034A90"/>
      </a:hlink>
      <a:folHlink>
        <a:srgbClr val="00C5B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bheadings">
  <a:themeElements>
    <a:clrScheme name="Custom 2">
      <a:dk1>
        <a:sysClr val="windowText" lastClr="000000"/>
      </a:dk1>
      <a:lt1>
        <a:sysClr val="window" lastClr="FFFFFF"/>
      </a:lt1>
      <a:dk2>
        <a:srgbClr val="00DE5A"/>
      </a:dk2>
      <a:lt2>
        <a:srgbClr val="6CD909"/>
      </a:lt2>
      <a:accent1>
        <a:srgbClr val="034A90"/>
      </a:accent1>
      <a:accent2>
        <a:srgbClr val="0972CE"/>
      </a:accent2>
      <a:accent3>
        <a:srgbClr val="068DC6"/>
      </a:accent3>
      <a:accent4>
        <a:srgbClr val="03A8BD"/>
      </a:accent4>
      <a:accent5>
        <a:srgbClr val="00C5B4"/>
      </a:accent5>
      <a:accent6>
        <a:srgbClr val="00DE99"/>
      </a:accent6>
      <a:hlink>
        <a:srgbClr val="034A90"/>
      </a:hlink>
      <a:folHlink>
        <a:srgbClr val="00C5B4"/>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lding Slide">
  <a:themeElements>
    <a:clrScheme name="Custom 2">
      <a:dk1>
        <a:sysClr val="windowText" lastClr="000000"/>
      </a:dk1>
      <a:lt1>
        <a:sysClr val="window" lastClr="FFFFFF"/>
      </a:lt1>
      <a:dk2>
        <a:srgbClr val="00DE5A"/>
      </a:dk2>
      <a:lt2>
        <a:srgbClr val="6CD909"/>
      </a:lt2>
      <a:accent1>
        <a:srgbClr val="034A90"/>
      </a:accent1>
      <a:accent2>
        <a:srgbClr val="0972CE"/>
      </a:accent2>
      <a:accent3>
        <a:srgbClr val="068DC6"/>
      </a:accent3>
      <a:accent4>
        <a:srgbClr val="03A8BD"/>
      </a:accent4>
      <a:accent5>
        <a:srgbClr val="00C5B4"/>
      </a:accent5>
      <a:accent6>
        <a:srgbClr val="00DE99"/>
      </a:accent6>
      <a:hlink>
        <a:srgbClr val="034A90"/>
      </a:hlink>
      <a:folHlink>
        <a:srgbClr val="00C5B4"/>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eneral 1">
  <a:themeElements>
    <a:clrScheme name="Custom 2">
      <a:dk1>
        <a:sysClr val="windowText" lastClr="000000"/>
      </a:dk1>
      <a:lt1>
        <a:sysClr val="window" lastClr="FFFFFF"/>
      </a:lt1>
      <a:dk2>
        <a:srgbClr val="00DE5A"/>
      </a:dk2>
      <a:lt2>
        <a:srgbClr val="6CD909"/>
      </a:lt2>
      <a:accent1>
        <a:srgbClr val="034A90"/>
      </a:accent1>
      <a:accent2>
        <a:srgbClr val="0972CE"/>
      </a:accent2>
      <a:accent3>
        <a:srgbClr val="068DC6"/>
      </a:accent3>
      <a:accent4>
        <a:srgbClr val="03A8BD"/>
      </a:accent4>
      <a:accent5>
        <a:srgbClr val="00C5B4"/>
      </a:accent5>
      <a:accent6>
        <a:srgbClr val="00DE99"/>
      </a:accent6>
      <a:hlink>
        <a:srgbClr val="034A90"/>
      </a:hlink>
      <a:folHlink>
        <a:srgbClr val="00C5B4"/>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eneral 2">
  <a:themeElements>
    <a:clrScheme name="Custom 2">
      <a:dk1>
        <a:sysClr val="windowText" lastClr="000000"/>
      </a:dk1>
      <a:lt1>
        <a:sysClr val="window" lastClr="FFFFFF"/>
      </a:lt1>
      <a:dk2>
        <a:srgbClr val="00DE5A"/>
      </a:dk2>
      <a:lt2>
        <a:srgbClr val="6CD909"/>
      </a:lt2>
      <a:accent1>
        <a:srgbClr val="034A90"/>
      </a:accent1>
      <a:accent2>
        <a:srgbClr val="0972CE"/>
      </a:accent2>
      <a:accent3>
        <a:srgbClr val="068DC6"/>
      </a:accent3>
      <a:accent4>
        <a:srgbClr val="03A8BD"/>
      </a:accent4>
      <a:accent5>
        <a:srgbClr val="00C5B4"/>
      </a:accent5>
      <a:accent6>
        <a:srgbClr val="00DE99"/>
      </a:accent6>
      <a:hlink>
        <a:srgbClr val="034A90"/>
      </a:hlink>
      <a:folHlink>
        <a:srgbClr val="00C5B4"/>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eneral 3">
  <a:themeElements>
    <a:clrScheme name="Custom 2">
      <a:dk1>
        <a:sysClr val="windowText" lastClr="000000"/>
      </a:dk1>
      <a:lt1>
        <a:sysClr val="window" lastClr="FFFFFF"/>
      </a:lt1>
      <a:dk2>
        <a:srgbClr val="00DE5A"/>
      </a:dk2>
      <a:lt2>
        <a:srgbClr val="6CD909"/>
      </a:lt2>
      <a:accent1>
        <a:srgbClr val="034A90"/>
      </a:accent1>
      <a:accent2>
        <a:srgbClr val="0972CE"/>
      </a:accent2>
      <a:accent3>
        <a:srgbClr val="068DC6"/>
      </a:accent3>
      <a:accent4>
        <a:srgbClr val="03A8BD"/>
      </a:accent4>
      <a:accent5>
        <a:srgbClr val="00C5B4"/>
      </a:accent5>
      <a:accent6>
        <a:srgbClr val="00DE99"/>
      </a:accent6>
      <a:hlink>
        <a:srgbClr val="034A90"/>
      </a:hlink>
      <a:folHlink>
        <a:srgbClr val="00C5B4"/>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eneral 4">
  <a:themeElements>
    <a:clrScheme name="Custom 2">
      <a:dk1>
        <a:sysClr val="windowText" lastClr="000000"/>
      </a:dk1>
      <a:lt1>
        <a:sysClr val="window" lastClr="FFFFFF"/>
      </a:lt1>
      <a:dk2>
        <a:srgbClr val="00DE5A"/>
      </a:dk2>
      <a:lt2>
        <a:srgbClr val="6CD909"/>
      </a:lt2>
      <a:accent1>
        <a:srgbClr val="034A90"/>
      </a:accent1>
      <a:accent2>
        <a:srgbClr val="0972CE"/>
      </a:accent2>
      <a:accent3>
        <a:srgbClr val="068DC6"/>
      </a:accent3>
      <a:accent4>
        <a:srgbClr val="03A8BD"/>
      </a:accent4>
      <a:accent5>
        <a:srgbClr val="00C5B4"/>
      </a:accent5>
      <a:accent6>
        <a:srgbClr val="00DE99"/>
      </a:accent6>
      <a:hlink>
        <a:srgbClr val="034A90"/>
      </a:hlink>
      <a:folHlink>
        <a:srgbClr val="00C5B4"/>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General 4">
  <a:themeElements>
    <a:clrScheme name="Custom 2">
      <a:dk1>
        <a:srgbClr val="000000"/>
      </a:dk1>
      <a:lt1>
        <a:srgbClr val="FFFFFF"/>
      </a:lt1>
      <a:dk2>
        <a:srgbClr val="5B6670"/>
      </a:dk2>
      <a:lt2>
        <a:srgbClr val="CDE7E6"/>
      </a:lt2>
      <a:accent1>
        <a:srgbClr val="034A90"/>
      </a:accent1>
      <a:accent2>
        <a:srgbClr val="0972CE"/>
      </a:accent2>
      <a:accent3>
        <a:srgbClr val="51B3A3"/>
      </a:accent3>
      <a:accent4>
        <a:srgbClr val="00DE99"/>
      </a:accent4>
      <a:accent5>
        <a:srgbClr val="00C5B4"/>
      </a:accent5>
      <a:accent6>
        <a:srgbClr val="049CC1"/>
      </a:accent6>
      <a:hlink>
        <a:srgbClr val="034A90"/>
      </a:hlink>
      <a:folHlink>
        <a:srgbClr val="00C5B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be72035-04b5-4e74-8f99-bb6146d930db">
      <UserInfo>
        <DisplayName>Julia Reynolds</DisplayName>
        <AccountId>37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1A234960BFC04D8AC4A931196D1F9A" ma:contentTypeVersion="11" ma:contentTypeDescription="Create a new document." ma:contentTypeScope="" ma:versionID="f2167fdfa93e681b5ffccb038484c213">
  <xsd:schema xmlns:xsd="http://www.w3.org/2001/XMLSchema" xmlns:xs="http://www.w3.org/2001/XMLSchema" xmlns:p="http://schemas.microsoft.com/office/2006/metadata/properties" xmlns:ns2="6cf2be09-a600-4f42-8468-67fa20f6f058" xmlns:ns3="4be72035-04b5-4e74-8f99-bb6146d930db" targetNamespace="http://schemas.microsoft.com/office/2006/metadata/properties" ma:root="true" ma:fieldsID="2b59a79a169ef7824e35ce2254750646" ns2:_="" ns3:_="">
    <xsd:import namespace="6cf2be09-a600-4f42-8468-67fa20f6f058"/>
    <xsd:import namespace="4be72035-04b5-4e74-8f99-bb6146d930d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f2be09-a600-4f42-8468-67fa20f6f0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e72035-04b5-4e74-8f99-bb6146d930d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0E15C7-E567-4110-A6A5-9F7E643AD2D5}">
  <ds:schemaRefs>
    <ds:schemaRef ds:uri="http://schemas.microsoft.com/sharepoint/v3/contenttype/forms"/>
  </ds:schemaRefs>
</ds:datastoreItem>
</file>

<file path=customXml/itemProps2.xml><?xml version="1.0" encoding="utf-8"?>
<ds:datastoreItem xmlns:ds="http://schemas.openxmlformats.org/officeDocument/2006/customXml" ds:itemID="{00FBFA08-9386-4CB9-93B8-ABC7977EFFEC}">
  <ds:schemaRefs>
    <ds:schemaRef ds:uri="http://schemas.microsoft.com/office/2006/metadata/properties"/>
    <ds:schemaRef ds:uri="http://purl.org/dc/dcmitype/"/>
    <ds:schemaRef ds:uri="http://purl.org/dc/elements/1.1/"/>
    <ds:schemaRef ds:uri="http://www.w3.org/XML/1998/namespace"/>
    <ds:schemaRef ds:uri="http://schemas.microsoft.com/office/2006/documentManagement/types"/>
    <ds:schemaRef ds:uri="6cf2be09-a600-4f42-8468-67fa20f6f058"/>
    <ds:schemaRef ds:uri="4be72035-04b5-4e74-8f99-bb6146d930db"/>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0C22EC79-EBB5-41C1-AC01-15812DF87B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f2be09-a600-4f42-8468-67fa20f6f058"/>
    <ds:schemaRef ds:uri="4be72035-04b5-4e74-8f99-bb6146d930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5497</TotalTime>
  <Words>755</Words>
  <Application>Microsoft Office PowerPoint</Application>
  <PresentationFormat>Widescreen</PresentationFormat>
  <Paragraphs>82</Paragraphs>
  <Slides>11</Slides>
  <Notes>1</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11</vt:i4>
      </vt:variant>
    </vt:vector>
  </HeadingPairs>
  <TitlesOfParts>
    <vt:vector size="28" baseType="lpstr">
      <vt:lpstr>Arial</vt:lpstr>
      <vt:lpstr>Calibri</vt:lpstr>
      <vt:lpstr>Calibri Light</vt:lpstr>
      <vt:lpstr>Helvetica Neue</vt:lpstr>
      <vt:lpstr>museo-sans</vt:lpstr>
      <vt:lpstr>Trebuchet</vt:lpstr>
      <vt:lpstr>TITLE SLIDE</vt:lpstr>
      <vt:lpstr>Subheadings</vt:lpstr>
      <vt:lpstr>Holding Slide</vt:lpstr>
      <vt:lpstr>General 1</vt:lpstr>
      <vt:lpstr>General 2</vt:lpstr>
      <vt:lpstr>General 3</vt:lpstr>
      <vt:lpstr>General 4</vt:lpstr>
      <vt:lpstr>Custom Design</vt:lpstr>
      <vt:lpstr>General 4</vt:lpstr>
      <vt:lpstr>General 2</vt:lpstr>
      <vt:lpstr>1_General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Rian Bailey-Weir</dc:creator>
  <cp:lastModifiedBy>Debbie Parkinson</cp:lastModifiedBy>
  <cp:revision>30</cp:revision>
  <dcterms:created xsi:type="dcterms:W3CDTF">2017-09-15T15:58:12Z</dcterms:created>
  <dcterms:modified xsi:type="dcterms:W3CDTF">2022-03-17T21:41:12Z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0x010100771A234960BFC04D8AC4A931196D1F9A</vt:lpwstr>
  </property>
</Properties>
</file>